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63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338677-EDA4-4C8D-8FBB-7965AF6E79FB}" v="112" dt="2023-09-02T09:12:41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913DC-EAE2-4611-AC18-211DBBF41D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093C9F-F84A-4F5A-935C-7B94341BBC65}">
      <dgm:prSet/>
      <dgm:spPr/>
      <dgm:t>
        <a:bodyPr/>
        <a:lstStyle/>
        <a:p>
          <a:r>
            <a:rPr lang="en-GB" dirty="0"/>
            <a:t>HIS COLOUR  v.7</a:t>
          </a:r>
          <a:endParaRPr lang="en-US" dirty="0"/>
        </a:p>
      </dgm:t>
    </dgm:pt>
    <dgm:pt modelId="{FDE81718-59FB-4A24-ADC4-DF48300946A1}" type="parTrans" cxnId="{79D5662A-7D48-477C-B09C-7E42201A155D}">
      <dgm:prSet/>
      <dgm:spPr/>
      <dgm:t>
        <a:bodyPr/>
        <a:lstStyle/>
        <a:p>
          <a:endParaRPr lang="en-US"/>
        </a:p>
      </dgm:t>
    </dgm:pt>
    <dgm:pt modelId="{A4B31E31-E83D-4A22-A6AF-F3642AEEE938}" type="sibTrans" cxnId="{79D5662A-7D48-477C-B09C-7E42201A155D}">
      <dgm:prSet/>
      <dgm:spPr/>
      <dgm:t>
        <a:bodyPr/>
        <a:lstStyle/>
        <a:p>
          <a:endParaRPr lang="en-US"/>
        </a:p>
      </dgm:t>
    </dgm:pt>
    <dgm:pt modelId="{F3EC610E-9F10-4D0E-813E-D63A7DF0B6DB}">
      <dgm:prSet/>
      <dgm:spPr/>
      <dgm:t>
        <a:bodyPr/>
        <a:lstStyle/>
        <a:p>
          <a:r>
            <a:rPr lang="en-GB" dirty="0"/>
            <a:t>HIS COMPASSION v.8</a:t>
          </a:r>
          <a:endParaRPr lang="en-US" dirty="0"/>
        </a:p>
      </dgm:t>
    </dgm:pt>
    <dgm:pt modelId="{D64FA555-C4C1-41A8-9C2B-D6D94CA63854}" type="parTrans" cxnId="{8AF4A48D-C7EB-4383-82F5-2E9F4442F6EA}">
      <dgm:prSet/>
      <dgm:spPr/>
      <dgm:t>
        <a:bodyPr/>
        <a:lstStyle/>
        <a:p>
          <a:endParaRPr lang="en-US"/>
        </a:p>
      </dgm:t>
    </dgm:pt>
    <dgm:pt modelId="{EDD555CD-A71D-4951-8A0F-0079E29ABF50}" type="sibTrans" cxnId="{8AF4A48D-C7EB-4383-82F5-2E9F4442F6EA}">
      <dgm:prSet/>
      <dgm:spPr/>
      <dgm:t>
        <a:bodyPr/>
        <a:lstStyle/>
        <a:p>
          <a:endParaRPr lang="en-US"/>
        </a:p>
      </dgm:t>
    </dgm:pt>
    <dgm:pt modelId="{7111FD0F-2FF6-408A-9F32-5583D996DB3F}">
      <dgm:prSet/>
      <dgm:spPr/>
      <dgm:t>
        <a:bodyPr/>
        <a:lstStyle/>
        <a:p>
          <a:r>
            <a:rPr lang="en-GB" dirty="0"/>
            <a:t>THE CONFRONTATION </a:t>
          </a:r>
          <a:endParaRPr lang="en-US" dirty="0"/>
        </a:p>
      </dgm:t>
    </dgm:pt>
    <dgm:pt modelId="{0D068782-9B91-4C7B-9EB3-A959F3B25FB6}" type="parTrans" cxnId="{8BDEF133-FAF5-4102-B163-16B0B87E19CE}">
      <dgm:prSet/>
      <dgm:spPr/>
      <dgm:t>
        <a:bodyPr/>
        <a:lstStyle/>
        <a:p>
          <a:endParaRPr lang="en-US"/>
        </a:p>
      </dgm:t>
    </dgm:pt>
    <dgm:pt modelId="{D30BA9C0-9A36-468B-A29F-BDACC9CB3204}" type="sibTrans" cxnId="{8BDEF133-FAF5-4102-B163-16B0B87E19CE}">
      <dgm:prSet/>
      <dgm:spPr/>
      <dgm:t>
        <a:bodyPr/>
        <a:lstStyle/>
        <a:p>
          <a:endParaRPr lang="en-US"/>
        </a:p>
      </dgm:t>
    </dgm:pt>
    <dgm:pt modelId="{16B33840-17F3-42EC-9813-D5B9FFD31CB1}" type="pres">
      <dgm:prSet presAssocID="{A67913DC-EAE2-4611-AC18-211DBBF41DF0}" presName="linear" presStyleCnt="0">
        <dgm:presLayoutVars>
          <dgm:animLvl val="lvl"/>
          <dgm:resizeHandles val="exact"/>
        </dgm:presLayoutVars>
      </dgm:prSet>
      <dgm:spPr/>
    </dgm:pt>
    <dgm:pt modelId="{24DF637C-5083-4905-846E-A9A035A2261E}" type="pres">
      <dgm:prSet presAssocID="{F9093C9F-F84A-4F5A-935C-7B94341BBC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22AE699-16FE-4E48-8E96-C1C60DD926A2}" type="pres">
      <dgm:prSet presAssocID="{A4B31E31-E83D-4A22-A6AF-F3642AEEE938}" presName="spacer" presStyleCnt="0"/>
      <dgm:spPr/>
    </dgm:pt>
    <dgm:pt modelId="{7F6F9A52-3A43-4193-BFF5-9BF85789F3FC}" type="pres">
      <dgm:prSet presAssocID="{F3EC610E-9F10-4D0E-813E-D63A7DF0B6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B79E3E-0FA6-44FF-89C8-172BA887284A}" type="pres">
      <dgm:prSet presAssocID="{EDD555CD-A71D-4951-8A0F-0079E29ABF50}" presName="spacer" presStyleCnt="0"/>
      <dgm:spPr/>
    </dgm:pt>
    <dgm:pt modelId="{09EF7986-EA7D-4081-B6C4-15DF4E3E540A}" type="pres">
      <dgm:prSet presAssocID="{7111FD0F-2FF6-408A-9F32-5583D996DB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9D5662A-7D48-477C-B09C-7E42201A155D}" srcId="{A67913DC-EAE2-4611-AC18-211DBBF41DF0}" destId="{F9093C9F-F84A-4F5A-935C-7B94341BBC65}" srcOrd="0" destOrd="0" parTransId="{FDE81718-59FB-4A24-ADC4-DF48300946A1}" sibTransId="{A4B31E31-E83D-4A22-A6AF-F3642AEEE938}"/>
    <dgm:cxn modelId="{8BDEF133-FAF5-4102-B163-16B0B87E19CE}" srcId="{A67913DC-EAE2-4611-AC18-211DBBF41DF0}" destId="{7111FD0F-2FF6-408A-9F32-5583D996DB3F}" srcOrd="2" destOrd="0" parTransId="{0D068782-9B91-4C7B-9EB3-A959F3B25FB6}" sibTransId="{D30BA9C0-9A36-468B-A29F-BDACC9CB3204}"/>
    <dgm:cxn modelId="{6692DD39-05C0-461D-A449-3D2DE43F5E23}" type="presOf" srcId="{A67913DC-EAE2-4611-AC18-211DBBF41DF0}" destId="{16B33840-17F3-42EC-9813-D5B9FFD31CB1}" srcOrd="0" destOrd="0" presId="urn:microsoft.com/office/officeart/2005/8/layout/vList2"/>
    <dgm:cxn modelId="{3E54CD72-EA79-4A24-AE36-8DB5DAC3B235}" type="presOf" srcId="{F9093C9F-F84A-4F5A-935C-7B94341BBC65}" destId="{24DF637C-5083-4905-846E-A9A035A2261E}" srcOrd="0" destOrd="0" presId="urn:microsoft.com/office/officeart/2005/8/layout/vList2"/>
    <dgm:cxn modelId="{8AF4A48D-C7EB-4383-82F5-2E9F4442F6EA}" srcId="{A67913DC-EAE2-4611-AC18-211DBBF41DF0}" destId="{F3EC610E-9F10-4D0E-813E-D63A7DF0B6DB}" srcOrd="1" destOrd="0" parTransId="{D64FA555-C4C1-41A8-9C2B-D6D94CA63854}" sibTransId="{EDD555CD-A71D-4951-8A0F-0079E29ABF50}"/>
    <dgm:cxn modelId="{66AD46B2-4B4B-4431-AA43-E52229651391}" type="presOf" srcId="{7111FD0F-2FF6-408A-9F32-5583D996DB3F}" destId="{09EF7986-EA7D-4081-B6C4-15DF4E3E540A}" srcOrd="0" destOrd="0" presId="urn:microsoft.com/office/officeart/2005/8/layout/vList2"/>
    <dgm:cxn modelId="{24B930F0-C100-456C-B623-970FE64D2AAC}" type="presOf" srcId="{F3EC610E-9F10-4D0E-813E-D63A7DF0B6DB}" destId="{7F6F9A52-3A43-4193-BFF5-9BF85789F3FC}" srcOrd="0" destOrd="0" presId="urn:microsoft.com/office/officeart/2005/8/layout/vList2"/>
    <dgm:cxn modelId="{A54CAE69-CA3A-4BC9-B09E-7B82251DCBBE}" type="presParOf" srcId="{16B33840-17F3-42EC-9813-D5B9FFD31CB1}" destId="{24DF637C-5083-4905-846E-A9A035A2261E}" srcOrd="0" destOrd="0" presId="urn:microsoft.com/office/officeart/2005/8/layout/vList2"/>
    <dgm:cxn modelId="{2D24260C-A2C2-4E60-9935-EC13F762DD99}" type="presParOf" srcId="{16B33840-17F3-42EC-9813-D5B9FFD31CB1}" destId="{C22AE699-16FE-4E48-8E96-C1C60DD926A2}" srcOrd="1" destOrd="0" presId="urn:microsoft.com/office/officeart/2005/8/layout/vList2"/>
    <dgm:cxn modelId="{CDDD63BB-E0FC-4C17-9130-8CD3FB9FC65F}" type="presParOf" srcId="{16B33840-17F3-42EC-9813-D5B9FFD31CB1}" destId="{7F6F9A52-3A43-4193-BFF5-9BF85789F3FC}" srcOrd="2" destOrd="0" presId="urn:microsoft.com/office/officeart/2005/8/layout/vList2"/>
    <dgm:cxn modelId="{841FDFC5-7977-4CAD-BF88-9BC5B5278067}" type="presParOf" srcId="{16B33840-17F3-42EC-9813-D5B9FFD31CB1}" destId="{0FB79E3E-0FA6-44FF-89C8-172BA887284A}" srcOrd="3" destOrd="0" presId="urn:microsoft.com/office/officeart/2005/8/layout/vList2"/>
    <dgm:cxn modelId="{337801D2-EB75-4C15-9826-BDD96900247B}" type="presParOf" srcId="{16B33840-17F3-42EC-9813-D5B9FFD31CB1}" destId="{09EF7986-EA7D-4081-B6C4-15DF4E3E540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A48B4-38BB-4B21-847B-4D715CF9551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7137CD-7923-4236-B419-98A6042D4570}">
      <dgm:prSet/>
      <dgm:spPr/>
      <dgm:t>
        <a:bodyPr/>
        <a:lstStyle/>
        <a:p>
          <a:r>
            <a:rPr lang="en-GB" dirty="0"/>
            <a:t>AT THE KING’S COMMAND v10</a:t>
          </a:r>
          <a:endParaRPr lang="en-US" dirty="0"/>
        </a:p>
      </dgm:t>
    </dgm:pt>
    <dgm:pt modelId="{4FFC32F9-F32E-4613-91DB-96EDC354BC7B}" type="parTrans" cxnId="{29AF87BE-73C1-47A2-83F2-A08C5CBC2B7F}">
      <dgm:prSet/>
      <dgm:spPr/>
      <dgm:t>
        <a:bodyPr/>
        <a:lstStyle/>
        <a:p>
          <a:endParaRPr lang="en-US"/>
        </a:p>
      </dgm:t>
    </dgm:pt>
    <dgm:pt modelId="{2D01652F-2B74-4167-882D-CA3B83FF20D5}" type="sibTrans" cxnId="{29AF87BE-73C1-47A2-83F2-A08C5CBC2B7F}">
      <dgm:prSet/>
      <dgm:spPr/>
      <dgm:t>
        <a:bodyPr/>
        <a:lstStyle/>
        <a:p>
          <a:endParaRPr lang="en-US"/>
        </a:p>
      </dgm:t>
    </dgm:pt>
    <dgm:pt modelId="{19A868C4-4ADC-4EDA-9E10-2D437DA1CC6C}">
      <dgm:prSet/>
      <dgm:spPr/>
      <dgm:t>
        <a:bodyPr/>
        <a:lstStyle/>
        <a:p>
          <a:r>
            <a:rPr lang="en-GB" dirty="0"/>
            <a:t>AT EBED-MELECH’S INITIATIVE v11</a:t>
          </a:r>
          <a:endParaRPr lang="en-US" dirty="0"/>
        </a:p>
      </dgm:t>
    </dgm:pt>
    <dgm:pt modelId="{E2EADA21-5B30-4DB1-A7FF-0FEDFEBA445F}" type="parTrans" cxnId="{C01C8667-44ED-4CE0-9F26-63C2ADCDCD01}">
      <dgm:prSet/>
      <dgm:spPr/>
      <dgm:t>
        <a:bodyPr/>
        <a:lstStyle/>
        <a:p>
          <a:endParaRPr lang="en-US"/>
        </a:p>
      </dgm:t>
    </dgm:pt>
    <dgm:pt modelId="{DB31D4A0-5AD3-43AF-BB18-272C12165595}" type="sibTrans" cxnId="{C01C8667-44ED-4CE0-9F26-63C2ADCDCD01}">
      <dgm:prSet/>
      <dgm:spPr/>
      <dgm:t>
        <a:bodyPr/>
        <a:lstStyle/>
        <a:p>
          <a:endParaRPr lang="en-US"/>
        </a:p>
      </dgm:t>
    </dgm:pt>
    <dgm:pt modelId="{79556628-F4DF-4F38-AAAB-1E526D7F7050}">
      <dgm:prSet/>
      <dgm:spPr/>
      <dgm:t>
        <a:bodyPr/>
        <a:lstStyle/>
        <a:p>
          <a:r>
            <a:rPr lang="en-GB" dirty="0"/>
            <a:t>NOTE EBED-MELECH’S CARE v12</a:t>
          </a:r>
          <a:endParaRPr lang="en-US" dirty="0"/>
        </a:p>
      </dgm:t>
    </dgm:pt>
    <dgm:pt modelId="{FF09E0E8-8D68-480C-A7B5-59CD64C34634}" type="parTrans" cxnId="{5583E94E-59BB-4CC0-B75B-FE581A613034}">
      <dgm:prSet/>
      <dgm:spPr/>
      <dgm:t>
        <a:bodyPr/>
        <a:lstStyle/>
        <a:p>
          <a:endParaRPr lang="en-US"/>
        </a:p>
      </dgm:t>
    </dgm:pt>
    <dgm:pt modelId="{47B9661B-9305-4F14-AE2E-B3F2039C7AEE}" type="sibTrans" cxnId="{5583E94E-59BB-4CC0-B75B-FE581A613034}">
      <dgm:prSet/>
      <dgm:spPr/>
      <dgm:t>
        <a:bodyPr/>
        <a:lstStyle/>
        <a:p>
          <a:endParaRPr lang="en-US"/>
        </a:p>
      </dgm:t>
    </dgm:pt>
    <dgm:pt modelId="{949E17E0-09CE-47B1-B2EA-CFE9FD2CB099}">
      <dgm:prSet/>
      <dgm:spPr/>
      <dgm:t>
        <a:bodyPr/>
        <a:lstStyle/>
        <a:p>
          <a:r>
            <a:rPr lang="en-GB" dirty="0"/>
            <a:t>NOTE EBED-MELECH’S CCOMPASSION v13</a:t>
          </a:r>
          <a:endParaRPr lang="en-US" dirty="0"/>
        </a:p>
      </dgm:t>
    </dgm:pt>
    <dgm:pt modelId="{F644B8BD-D20C-4774-BB66-52D94D84589C}" type="parTrans" cxnId="{7AC3B86A-E2D0-43F6-B307-68709018AD13}">
      <dgm:prSet/>
      <dgm:spPr/>
      <dgm:t>
        <a:bodyPr/>
        <a:lstStyle/>
        <a:p>
          <a:endParaRPr lang="en-US"/>
        </a:p>
      </dgm:t>
    </dgm:pt>
    <dgm:pt modelId="{1C0739ED-3BB4-48FD-B773-8122D0F30814}" type="sibTrans" cxnId="{7AC3B86A-E2D0-43F6-B307-68709018AD13}">
      <dgm:prSet/>
      <dgm:spPr/>
      <dgm:t>
        <a:bodyPr/>
        <a:lstStyle/>
        <a:p>
          <a:endParaRPr lang="en-US"/>
        </a:p>
      </dgm:t>
    </dgm:pt>
    <dgm:pt modelId="{F7FF8ADE-D1D8-4DD8-84E1-522E7D52E1D6}" type="pres">
      <dgm:prSet presAssocID="{A84A48B4-38BB-4B21-847B-4D715CF95518}" presName="linear" presStyleCnt="0">
        <dgm:presLayoutVars>
          <dgm:animLvl val="lvl"/>
          <dgm:resizeHandles val="exact"/>
        </dgm:presLayoutVars>
      </dgm:prSet>
      <dgm:spPr/>
    </dgm:pt>
    <dgm:pt modelId="{694F313E-8ECD-4CB5-9A16-4A5CEE936F05}" type="pres">
      <dgm:prSet presAssocID="{E17137CD-7923-4236-B419-98A6042D457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DB2598-16EF-49EF-A9E4-5BD55EFEA29E}" type="pres">
      <dgm:prSet presAssocID="{2D01652F-2B74-4167-882D-CA3B83FF20D5}" presName="spacer" presStyleCnt="0"/>
      <dgm:spPr/>
    </dgm:pt>
    <dgm:pt modelId="{C4EE59C2-055E-499F-ACE4-E4936B8ACFDE}" type="pres">
      <dgm:prSet presAssocID="{19A868C4-4ADC-4EDA-9E10-2D437DA1CC6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A15699-1AA7-4493-BC32-B37092E5C9A4}" type="pres">
      <dgm:prSet presAssocID="{DB31D4A0-5AD3-43AF-BB18-272C12165595}" presName="spacer" presStyleCnt="0"/>
      <dgm:spPr/>
    </dgm:pt>
    <dgm:pt modelId="{51A3CC04-5285-4F04-868B-BBBF090F97F1}" type="pres">
      <dgm:prSet presAssocID="{79556628-F4DF-4F38-AAAB-1E526D7F70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6C6B87B-3E1E-4967-9680-4DEDB5AA355C}" type="pres">
      <dgm:prSet presAssocID="{47B9661B-9305-4F14-AE2E-B3F2039C7AEE}" presName="spacer" presStyleCnt="0"/>
      <dgm:spPr/>
    </dgm:pt>
    <dgm:pt modelId="{30E87ADD-B303-4882-8A4B-1C1E4B5335EF}" type="pres">
      <dgm:prSet presAssocID="{949E17E0-09CE-47B1-B2EA-CFE9FD2CB09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E95B71E-2084-487E-9E88-E6E69100BFB5}" type="presOf" srcId="{19A868C4-4ADC-4EDA-9E10-2D437DA1CC6C}" destId="{C4EE59C2-055E-499F-ACE4-E4936B8ACFDE}" srcOrd="0" destOrd="0" presId="urn:microsoft.com/office/officeart/2005/8/layout/vList2"/>
    <dgm:cxn modelId="{0D1C5233-1506-439A-805A-8A5FDEC4865E}" type="presOf" srcId="{E17137CD-7923-4236-B419-98A6042D4570}" destId="{694F313E-8ECD-4CB5-9A16-4A5CEE936F05}" srcOrd="0" destOrd="0" presId="urn:microsoft.com/office/officeart/2005/8/layout/vList2"/>
    <dgm:cxn modelId="{1E319A3C-08AC-43B5-8120-460F61977625}" type="presOf" srcId="{A84A48B4-38BB-4B21-847B-4D715CF95518}" destId="{F7FF8ADE-D1D8-4DD8-84E1-522E7D52E1D6}" srcOrd="0" destOrd="0" presId="urn:microsoft.com/office/officeart/2005/8/layout/vList2"/>
    <dgm:cxn modelId="{5583E94E-59BB-4CC0-B75B-FE581A613034}" srcId="{A84A48B4-38BB-4B21-847B-4D715CF95518}" destId="{79556628-F4DF-4F38-AAAB-1E526D7F7050}" srcOrd="2" destOrd="0" parTransId="{FF09E0E8-8D68-480C-A7B5-59CD64C34634}" sibTransId="{47B9661B-9305-4F14-AE2E-B3F2039C7AEE}"/>
    <dgm:cxn modelId="{C01C8667-44ED-4CE0-9F26-63C2ADCDCD01}" srcId="{A84A48B4-38BB-4B21-847B-4D715CF95518}" destId="{19A868C4-4ADC-4EDA-9E10-2D437DA1CC6C}" srcOrd="1" destOrd="0" parTransId="{E2EADA21-5B30-4DB1-A7FF-0FEDFEBA445F}" sibTransId="{DB31D4A0-5AD3-43AF-BB18-272C12165595}"/>
    <dgm:cxn modelId="{7AC3B86A-E2D0-43F6-B307-68709018AD13}" srcId="{A84A48B4-38BB-4B21-847B-4D715CF95518}" destId="{949E17E0-09CE-47B1-B2EA-CFE9FD2CB099}" srcOrd="3" destOrd="0" parTransId="{F644B8BD-D20C-4774-BB66-52D94D84589C}" sibTransId="{1C0739ED-3BB4-48FD-B773-8122D0F30814}"/>
    <dgm:cxn modelId="{9C836FA0-0E87-4B50-9BE1-A767913EFACC}" type="presOf" srcId="{949E17E0-09CE-47B1-B2EA-CFE9FD2CB099}" destId="{30E87ADD-B303-4882-8A4B-1C1E4B5335EF}" srcOrd="0" destOrd="0" presId="urn:microsoft.com/office/officeart/2005/8/layout/vList2"/>
    <dgm:cxn modelId="{CF9B60A9-0BEF-4A4C-B9E0-EB561F1EC22E}" type="presOf" srcId="{79556628-F4DF-4F38-AAAB-1E526D7F7050}" destId="{51A3CC04-5285-4F04-868B-BBBF090F97F1}" srcOrd="0" destOrd="0" presId="urn:microsoft.com/office/officeart/2005/8/layout/vList2"/>
    <dgm:cxn modelId="{29AF87BE-73C1-47A2-83F2-A08C5CBC2B7F}" srcId="{A84A48B4-38BB-4B21-847B-4D715CF95518}" destId="{E17137CD-7923-4236-B419-98A6042D4570}" srcOrd="0" destOrd="0" parTransId="{4FFC32F9-F32E-4613-91DB-96EDC354BC7B}" sibTransId="{2D01652F-2B74-4167-882D-CA3B83FF20D5}"/>
    <dgm:cxn modelId="{CA73668A-4F88-4CEB-A3D9-06867015A45A}" type="presParOf" srcId="{F7FF8ADE-D1D8-4DD8-84E1-522E7D52E1D6}" destId="{694F313E-8ECD-4CB5-9A16-4A5CEE936F05}" srcOrd="0" destOrd="0" presId="urn:microsoft.com/office/officeart/2005/8/layout/vList2"/>
    <dgm:cxn modelId="{97280CEC-29FD-427C-B979-59AE98375357}" type="presParOf" srcId="{F7FF8ADE-D1D8-4DD8-84E1-522E7D52E1D6}" destId="{80DB2598-16EF-49EF-A9E4-5BD55EFEA29E}" srcOrd="1" destOrd="0" presId="urn:microsoft.com/office/officeart/2005/8/layout/vList2"/>
    <dgm:cxn modelId="{603C87FC-F2EF-458B-95EF-AA20D961C056}" type="presParOf" srcId="{F7FF8ADE-D1D8-4DD8-84E1-522E7D52E1D6}" destId="{C4EE59C2-055E-499F-ACE4-E4936B8ACFDE}" srcOrd="2" destOrd="0" presId="urn:microsoft.com/office/officeart/2005/8/layout/vList2"/>
    <dgm:cxn modelId="{13DD7F41-738F-4E69-B315-E07D0EC4DEDB}" type="presParOf" srcId="{F7FF8ADE-D1D8-4DD8-84E1-522E7D52E1D6}" destId="{E2A15699-1AA7-4493-BC32-B37092E5C9A4}" srcOrd="3" destOrd="0" presId="urn:microsoft.com/office/officeart/2005/8/layout/vList2"/>
    <dgm:cxn modelId="{96325D74-439E-44AD-A4D6-EECB04E0C8D0}" type="presParOf" srcId="{F7FF8ADE-D1D8-4DD8-84E1-522E7D52E1D6}" destId="{51A3CC04-5285-4F04-868B-BBBF090F97F1}" srcOrd="4" destOrd="0" presId="urn:microsoft.com/office/officeart/2005/8/layout/vList2"/>
    <dgm:cxn modelId="{79AB7CEC-2943-4467-B774-A57DD45E92A5}" type="presParOf" srcId="{F7FF8ADE-D1D8-4DD8-84E1-522E7D52E1D6}" destId="{26C6B87B-3E1E-4967-9680-4DEDB5AA355C}" srcOrd="5" destOrd="0" presId="urn:microsoft.com/office/officeart/2005/8/layout/vList2"/>
    <dgm:cxn modelId="{0D7F5054-9601-40CB-864A-3CEE9BB3861F}" type="presParOf" srcId="{F7FF8ADE-D1D8-4DD8-84E1-522E7D52E1D6}" destId="{30E87ADD-B303-4882-8A4B-1C1E4B5335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3FD57D-1B22-484A-B10B-889AEFDE9BF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0309BB-5C75-41C2-AFD6-5CDE7FF46508}">
      <dgm:prSet/>
      <dgm:spPr/>
      <dgm:t>
        <a:bodyPr/>
        <a:lstStyle/>
        <a:p>
          <a:r>
            <a:rPr lang="en-GB" dirty="0"/>
            <a:t>A KING’S QUESTION V14</a:t>
          </a:r>
          <a:endParaRPr lang="en-US" dirty="0"/>
        </a:p>
      </dgm:t>
    </dgm:pt>
    <dgm:pt modelId="{BC8EFC00-AD35-4FA3-9E28-A5B3FC3CE9DB}" type="parTrans" cxnId="{5DC9B1CC-3666-48E7-B54C-0A7F269E4AF2}">
      <dgm:prSet/>
      <dgm:spPr/>
      <dgm:t>
        <a:bodyPr/>
        <a:lstStyle/>
        <a:p>
          <a:endParaRPr lang="en-US"/>
        </a:p>
      </dgm:t>
    </dgm:pt>
    <dgm:pt modelId="{55998A4D-7A66-4727-84E2-8F030524801D}" type="sibTrans" cxnId="{5DC9B1CC-3666-48E7-B54C-0A7F269E4AF2}">
      <dgm:prSet/>
      <dgm:spPr/>
      <dgm:t>
        <a:bodyPr/>
        <a:lstStyle/>
        <a:p>
          <a:endParaRPr lang="en-US"/>
        </a:p>
      </dgm:t>
    </dgm:pt>
    <dgm:pt modelId="{D2E0D03F-5F21-4500-BA74-DACD605F8BBA}">
      <dgm:prSet/>
      <dgm:spPr/>
      <dgm:t>
        <a:bodyPr/>
        <a:lstStyle/>
        <a:p>
          <a:r>
            <a:rPr lang="en-GB" dirty="0"/>
            <a:t>JEREMIAH’S REQUEST v15</a:t>
          </a:r>
          <a:endParaRPr lang="en-US" dirty="0"/>
        </a:p>
      </dgm:t>
    </dgm:pt>
    <dgm:pt modelId="{2FD852D8-C5EF-4CFD-BEB9-983192C18BF6}" type="parTrans" cxnId="{D6F95EEC-13D0-4D94-90E0-782AAC09559A}">
      <dgm:prSet/>
      <dgm:spPr/>
      <dgm:t>
        <a:bodyPr/>
        <a:lstStyle/>
        <a:p>
          <a:endParaRPr lang="en-US"/>
        </a:p>
      </dgm:t>
    </dgm:pt>
    <dgm:pt modelId="{0752EF11-AB1D-414E-9654-8B782569F336}" type="sibTrans" cxnId="{D6F95EEC-13D0-4D94-90E0-782AAC09559A}">
      <dgm:prSet/>
      <dgm:spPr/>
      <dgm:t>
        <a:bodyPr/>
        <a:lstStyle/>
        <a:p>
          <a:endParaRPr lang="en-US"/>
        </a:p>
      </dgm:t>
    </dgm:pt>
    <dgm:pt modelId="{32B054A4-FBC8-46F0-9F78-1F0B4AD72924}">
      <dgm:prSet/>
      <dgm:spPr/>
      <dgm:t>
        <a:bodyPr/>
        <a:lstStyle/>
        <a:p>
          <a:r>
            <a:rPr lang="en-GB" dirty="0"/>
            <a:t>THE KING’S OATH v16</a:t>
          </a:r>
          <a:endParaRPr lang="en-US" dirty="0"/>
        </a:p>
      </dgm:t>
    </dgm:pt>
    <dgm:pt modelId="{7567BCDD-A26F-489B-9B18-24800DF69F2B}" type="parTrans" cxnId="{9A7B3F54-DB80-49A5-8B1D-8F94207414C7}">
      <dgm:prSet/>
      <dgm:spPr/>
      <dgm:t>
        <a:bodyPr/>
        <a:lstStyle/>
        <a:p>
          <a:endParaRPr lang="en-US"/>
        </a:p>
      </dgm:t>
    </dgm:pt>
    <dgm:pt modelId="{62120F3B-AC8C-4A3A-911D-5A286F71B568}" type="sibTrans" cxnId="{9A7B3F54-DB80-49A5-8B1D-8F94207414C7}">
      <dgm:prSet/>
      <dgm:spPr/>
      <dgm:t>
        <a:bodyPr/>
        <a:lstStyle/>
        <a:p>
          <a:endParaRPr lang="en-US"/>
        </a:p>
      </dgm:t>
    </dgm:pt>
    <dgm:pt modelId="{E2F947DB-CAEA-4E7C-9AAA-0D73A72E02DA}">
      <dgm:prSet/>
      <dgm:spPr/>
      <dgm:t>
        <a:bodyPr/>
        <a:lstStyle/>
        <a:p>
          <a:r>
            <a:rPr lang="en-GB" dirty="0"/>
            <a:t>GOD’S WORD v17</a:t>
          </a:r>
          <a:endParaRPr lang="en-US" dirty="0"/>
        </a:p>
      </dgm:t>
    </dgm:pt>
    <dgm:pt modelId="{50C860B8-5A67-4167-B4EC-B435E2B86D43}" type="parTrans" cxnId="{F27173DB-689D-4E3E-BE08-7A300B1BAECB}">
      <dgm:prSet/>
      <dgm:spPr/>
      <dgm:t>
        <a:bodyPr/>
        <a:lstStyle/>
        <a:p>
          <a:endParaRPr lang="en-US"/>
        </a:p>
      </dgm:t>
    </dgm:pt>
    <dgm:pt modelId="{80BFE45E-BAD4-4587-B640-F8104A0414B1}" type="sibTrans" cxnId="{F27173DB-689D-4E3E-BE08-7A300B1BAECB}">
      <dgm:prSet/>
      <dgm:spPr/>
      <dgm:t>
        <a:bodyPr/>
        <a:lstStyle/>
        <a:p>
          <a:endParaRPr lang="en-US"/>
        </a:p>
      </dgm:t>
    </dgm:pt>
    <dgm:pt modelId="{E690D9E3-C921-4D67-AFC5-04D8AE857728}" type="pres">
      <dgm:prSet presAssocID="{503FD57D-1B22-484A-B10B-889AEFDE9BF6}" presName="linear" presStyleCnt="0">
        <dgm:presLayoutVars>
          <dgm:animLvl val="lvl"/>
          <dgm:resizeHandles val="exact"/>
        </dgm:presLayoutVars>
      </dgm:prSet>
      <dgm:spPr/>
    </dgm:pt>
    <dgm:pt modelId="{782BCA26-7CFD-4852-977C-F333E913C3E2}" type="pres">
      <dgm:prSet presAssocID="{670309BB-5C75-41C2-AFD6-5CDE7FF4650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9C96814-A49B-4721-9379-4C211A33114C}" type="pres">
      <dgm:prSet presAssocID="{55998A4D-7A66-4727-84E2-8F030524801D}" presName="spacer" presStyleCnt="0"/>
      <dgm:spPr/>
    </dgm:pt>
    <dgm:pt modelId="{65CFD408-FBEF-4018-A183-FDEF75195E68}" type="pres">
      <dgm:prSet presAssocID="{D2E0D03F-5F21-4500-BA74-DACD605F8BB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2BF627-260F-4344-B43E-08EC5A021531}" type="pres">
      <dgm:prSet presAssocID="{0752EF11-AB1D-414E-9654-8B782569F336}" presName="spacer" presStyleCnt="0"/>
      <dgm:spPr/>
    </dgm:pt>
    <dgm:pt modelId="{DDB3B1AA-5B57-4D72-8516-9B2C70DB5748}" type="pres">
      <dgm:prSet presAssocID="{32B054A4-FBC8-46F0-9F78-1F0B4AD7292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8E615E2-46FA-404A-BAC6-0EEE0D789043}" type="pres">
      <dgm:prSet presAssocID="{62120F3B-AC8C-4A3A-911D-5A286F71B568}" presName="spacer" presStyleCnt="0"/>
      <dgm:spPr/>
    </dgm:pt>
    <dgm:pt modelId="{026E6E22-5D3B-4B2A-A76B-63613F531DA6}" type="pres">
      <dgm:prSet presAssocID="{E2F947DB-CAEA-4E7C-9AAA-0D73A72E02D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9EFBF29-C74B-48D8-B01C-2FFCD1EFFCB8}" type="presOf" srcId="{D2E0D03F-5F21-4500-BA74-DACD605F8BBA}" destId="{65CFD408-FBEF-4018-A183-FDEF75195E68}" srcOrd="0" destOrd="0" presId="urn:microsoft.com/office/officeart/2005/8/layout/vList2"/>
    <dgm:cxn modelId="{9A7B3F54-DB80-49A5-8B1D-8F94207414C7}" srcId="{503FD57D-1B22-484A-B10B-889AEFDE9BF6}" destId="{32B054A4-FBC8-46F0-9F78-1F0B4AD72924}" srcOrd="2" destOrd="0" parTransId="{7567BCDD-A26F-489B-9B18-24800DF69F2B}" sibTransId="{62120F3B-AC8C-4A3A-911D-5A286F71B568}"/>
    <dgm:cxn modelId="{6F351A5A-2F83-4547-90C8-818D3D858988}" type="presOf" srcId="{32B054A4-FBC8-46F0-9F78-1F0B4AD72924}" destId="{DDB3B1AA-5B57-4D72-8516-9B2C70DB5748}" srcOrd="0" destOrd="0" presId="urn:microsoft.com/office/officeart/2005/8/layout/vList2"/>
    <dgm:cxn modelId="{5DC9B1CC-3666-48E7-B54C-0A7F269E4AF2}" srcId="{503FD57D-1B22-484A-B10B-889AEFDE9BF6}" destId="{670309BB-5C75-41C2-AFD6-5CDE7FF46508}" srcOrd="0" destOrd="0" parTransId="{BC8EFC00-AD35-4FA3-9E28-A5B3FC3CE9DB}" sibTransId="{55998A4D-7A66-4727-84E2-8F030524801D}"/>
    <dgm:cxn modelId="{5A3ED2D5-0663-48E5-935B-CC7C0C73E7AB}" type="presOf" srcId="{E2F947DB-CAEA-4E7C-9AAA-0D73A72E02DA}" destId="{026E6E22-5D3B-4B2A-A76B-63613F531DA6}" srcOrd="0" destOrd="0" presId="urn:microsoft.com/office/officeart/2005/8/layout/vList2"/>
    <dgm:cxn modelId="{F27173DB-689D-4E3E-BE08-7A300B1BAECB}" srcId="{503FD57D-1B22-484A-B10B-889AEFDE9BF6}" destId="{E2F947DB-CAEA-4E7C-9AAA-0D73A72E02DA}" srcOrd="3" destOrd="0" parTransId="{50C860B8-5A67-4167-B4EC-B435E2B86D43}" sibTransId="{80BFE45E-BAD4-4587-B640-F8104A0414B1}"/>
    <dgm:cxn modelId="{4215D6E4-18ED-4FB0-BF71-64EC10B8192D}" type="presOf" srcId="{670309BB-5C75-41C2-AFD6-5CDE7FF46508}" destId="{782BCA26-7CFD-4852-977C-F333E913C3E2}" srcOrd="0" destOrd="0" presId="urn:microsoft.com/office/officeart/2005/8/layout/vList2"/>
    <dgm:cxn modelId="{D6F95EEC-13D0-4D94-90E0-782AAC09559A}" srcId="{503FD57D-1B22-484A-B10B-889AEFDE9BF6}" destId="{D2E0D03F-5F21-4500-BA74-DACD605F8BBA}" srcOrd="1" destOrd="0" parTransId="{2FD852D8-C5EF-4CFD-BEB9-983192C18BF6}" sibTransId="{0752EF11-AB1D-414E-9654-8B782569F336}"/>
    <dgm:cxn modelId="{EC0A95FC-398F-486C-903D-B6B20EF338D2}" type="presOf" srcId="{503FD57D-1B22-484A-B10B-889AEFDE9BF6}" destId="{E690D9E3-C921-4D67-AFC5-04D8AE857728}" srcOrd="0" destOrd="0" presId="urn:microsoft.com/office/officeart/2005/8/layout/vList2"/>
    <dgm:cxn modelId="{AAD6B384-78E7-44D1-BC31-13C94AD37554}" type="presParOf" srcId="{E690D9E3-C921-4D67-AFC5-04D8AE857728}" destId="{782BCA26-7CFD-4852-977C-F333E913C3E2}" srcOrd="0" destOrd="0" presId="urn:microsoft.com/office/officeart/2005/8/layout/vList2"/>
    <dgm:cxn modelId="{3D71F024-4DE3-4B33-ADF7-D63023B18F5E}" type="presParOf" srcId="{E690D9E3-C921-4D67-AFC5-04D8AE857728}" destId="{19C96814-A49B-4721-9379-4C211A33114C}" srcOrd="1" destOrd="0" presId="urn:microsoft.com/office/officeart/2005/8/layout/vList2"/>
    <dgm:cxn modelId="{087D576C-C676-41F6-AA03-D8A83B8453B7}" type="presParOf" srcId="{E690D9E3-C921-4D67-AFC5-04D8AE857728}" destId="{65CFD408-FBEF-4018-A183-FDEF75195E68}" srcOrd="2" destOrd="0" presId="urn:microsoft.com/office/officeart/2005/8/layout/vList2"/>
    <dgm:cxn modelId="{0CAE28A5-3D80-4C2E-A444-149F3E39FCAB}" type="presParOf" srcId="{E690D9E3-C921-4D67-AFC5-04D8AE857728}" destId="{E22BF627-260F-4344-B43E-08EC5A021531}" srcOrd="3" destOrd="0" presId="urn:microsoft.com/office/officeart/2005/8/layout/vList2"/>
    <dgm:cxn modelId="{3A66E3D7-F6B9-46F4-BBB6-1ED112287CA5}" type="presParOf" srcId="{E690D9E3-C921-4D67-AFC5-04D8AE857728}" destId="{DDB3B1AA-5B57-4D72-8516-9B2C70DB5748}" srcOrd="4" destOrd="0" presId="urn:microsoft.com/office/officeart/2005/8/layout/vList2"/>
    <dgm:cxn modelId="{9F04DB38-C975-4320-9378-60B364B4D5EC}" type="presParOf" srcId="{E690D9E3-C921-4D67-AFC5-04D8AE857728}" destId="{58E615E2-46FA-404A-BAC6-0EEE0D789043}" srcOrd="5" destOrd="0" presId="urn:microsoft.com/office/officeart/2005/8/layout/vList2"/>
    <dgm:cxn modelId="{6F26C187-514F-4A64-9432-D1554C1A9955}" type="presParOf" srcId="{E690D9E3-C921-4D67-AFC5-04D8AE857728}" destId="{026E6E22-5D3B-4B2A-A76B-63613F531DA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C2D03C-D65C-4A27-8C67-8F22B05F395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769395-02B7-4456-83FD-E92150D87F3D}">
      <dgm:prSet/>
      <dgm:spPr/>
      <dgm:t>
        <a:bodyPr/>
        <a:lstStyle/>
        <a:p>
          <a:r>
            <a:rPr lang="en-GB" dirty="0"/>
            <a:t>A WORD OF DISCIPLINE 39:15-16</a:t>
          </a:r>
          <a:endParaRPr lang="en-US" dirty="0"/>
        </a:p>
      </dgm:t>
    </dgm:pt>
    <dgm:pt modelId="{8863CDEC-F0E3-4F72-973C-6F54751E242B}" type="parTrans" cxnId="{292B148E-9D02-42CB-88FF-E99382663302}">
      <dgm:prSet/>
      <dgm:spPr/>
      <dgm:t>
        <a:bodyPr/>
        <a:lstStyle/>
        <a:p>
          <a:endParaRPr lang="en-US"/>
        </a:p>
      </dgm:t>
    </dgm:pt>
    <dgm:pt modelId="{9304D5A9-3AC2-4D7B-9C6C-BF03C8A9549B}" type="sibTrans" cxnId="{292B148E-9D02-42CB-88FF-E99382663302}">
      <dgm:prSet/>
      <dgm:spPr/>
      <dgm:t>
        <a:bodyPr/>
        <a:lstStyle/>
        <a:p>
          <a:endParaRPr lang="en-US"/>
        </a:p>
      </dgm:t>
    </dgm:pt>
    <dgm:pt modelId="{2BD52416-D23D-43A1-BD6D-129A2218619A}">
      <dgm:prSet/>
      <dgm:spPr/>
      <dgm:t>
        <a:bodyPr/>
        <a:lstStyle/>
        <a:p>
          <a:r>
            <a:rPr lang="en-GB" dirty="0"/>
            <a:t>A WORD OF DELIVERANCE 39:17-18</a:t>
          </a:r>
          <a:endParaRPr lang="en-US" dirty="0"/>
        </a:p>
      </dgm:t>
    </dgm:pt>
    <dgm:pt modelId="{9E6A6F60-360F-4D44-8C96-30F8573D98FD}" type="parTrans" cxnId="{21825E6E-61C2-4652-A255-BEBB444A82F8}">
      <dgm:prSet/>
      <dgm:spPr/>
      <dgm:t>
        <a:bodyPr/>
        <a:lstStyle/>
        <a:p>
          <a:endParaRPr lang="en-US"/>
        </a:p>
      </dgm:t>
    </dgm:pt>
    <dgm:pt modelId="{3229E986-B07B-4938-AC6D-787D41730B5B}" type="sibTrans" cxnId="{21825E6E-61C2-4652-A255-BEBB444A82F8}">
      <dgm:prSet/>
      <dgm:spPr/>
      <dgm:t>
        <a:bodyPr/>
        <a:lstStyle/>
        <a:p>
          <a:endParaRPr lang="en-US"/>
        </a:p>
      </dgm:t>
    </dgm:pt>
    <dgm:pt modelId="{1DB239F4-5E98-4C14-8D85-5C1A1E1F9349}" type="pres">
      <dgm:prSet presAssocID="{0FC2D03C-D65C-4A27-8C67-8F22B05F3956}" presName="linear" presStyleCnt="0">
        <dgm:presLayoutVars>
          <dgm:animLvl val="lvl"/>
          <dgm:resizeHandles val="exact"/>
        </dgm:presLayoutVars>
      </dgm:prSet>
      <dgm:spPr/>
    </dgm:pt>
    <dgm:pt modelId="{F16CAEA2-3AC3-4FC6-86D4-B19E05DD3235}" type="pres">
      <dgm:prSet presAssocID="{B5769395-02B7-4456-83FD-E92150D87F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7D7D18-D7C6-42B1-A0F6-8A07C29A02C9}" type="pres">
      <dgm:prSet presAssocID="{9304D5A9-3AC2-4D7B-9C6C-BF03C8A9549B}" presName="spacer" presStyleCnt="0"/>
      <dgm:spPr/>
    </dgm:pt>
    <dgm:pt modelId="{E7A078C4-F9DF-4F21-96DE-3BD2CE26C5D4}" type="pres">
      <dgm:prSet presAssocID="{2BD52416-D23D-43A1-BD6D-129A221861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281090E-52FA-4A1D-9A44-5A73F0F42803}" type="presOf" srcId="{0FC2D03C-D65C-4A27-8C67-8F22B05F3956}" destId="{1DB239F4-5E98-4C14-8D85-5C1A1E1F9349}" srcOrd="0" destOrd="0" presId="urn:microsoft.com/office/officeart/2005/8/layout/vList2"/>
    <dgm:cxn modelId="{04BFC314-AA08-4A7E-890C-25C05DD1C4B0}" type="presOf" srcId="{2BD52416-D23D-43A1-BD6D-129A2218619A}" destId="{E7A078C4-F9DF-4F21-96DE-3BD2CE26C5D4}" srcOrd="0" destOrd="0" presId="urn:microsoft.com/office/officeart/2005/8/layout/vList2"/>
    <dgm:cxn modelId="{21825E6E-61C2-4652-A255-BEBB444A82F8}" srcId="{0FC2D03C-D65C-4A27-8C67-8F22B05F3956}" destId="{2BD52416-D23D-43A1-BD6D-129A2218619A}" srcOrd="1" destOrd="0" parTransId="{9E6A6F60-360F-4D44-8C96-30F8573D98FD}" sibTransId="{3229E986-B07B-4938-AC6D-787D41730B5B}"/>
    <dgm:cxn modelId="{A0DF718B-2FBE-4F94-BBEA-16D440821554}" type="presOf" srcId="{B5769395-02B7-4456-83FD-E92150D87F3D}" destId="{F16CAEA2-3AC3-4FC6-86D4-B19E05DD3235}" srcOrd="0" destOrd="0" presId="urn:microsoft.com/office/officeart/2005/8/layout/vList2"/>
    <dgm:cxn modelId="{292B148E-9D02-42CB-88FF-E99382663302}" srcId="{0FC2D03C-D65C-4A27-8C67-8F22B05F3956}" destId="{B5769395-02B7-4456-83FD-E92150D87F3D}" srcOrd="0" destOrd="0" parTransId="{8863CDEC-F0E3-4F72-973C-6F54751E242B}" sibTransId="{9304D5A9-3AC2-4D7B-9C6C-BF03C8A9549B}"/>
    <dgm:cxn modelId="{F1C9BCAA-0D5F-4526-AE22-61E4BC496D2A}" type="presParOf" srcId="{1DB239F4-5E98-4C14-8D85-5C1A1E1F9349}" destId="{F16CAEA2-3AC3-4FC6-86D4-B19E05DD3235}" srcOrd="0" destOrd="0" presId="urn:microsoft.com/office/officeart/2005/8/layout/vList2"/>
    <dgm:cxn modelId="{F37C058D-27BC-4A41-8809-133E11DE235E}" type="presParOf" srcId="{1DB239F4-5E98-4C14-8D85-5C1A1E1F9349}" destId="{077D7D18-D7C6-42B1-A0F6-8A07C29A02C9}" srcOrd="1" destOrd="0" presId="urn:microsoft.com/office/officeart/2005/8/layout/vList2"/>
    <dgm:cxn modelId="{C1CD4663-8BB9-4BC7-B6A7-89AFB79916CB}" type="presParOf" srcId="{1DB239F4-5E98-4C14-8D85-5C1A1E1F9349}" destId="{E7A078C4-F9DF-4F21-96DE-3BD2CE26C5D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4BAF3-0333-4D83-8E5D-585D3FD152B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78EDA2-CD36-471F-9A7D-45A5EB634D52}">
      <dgm:prSet/>
      <dgm:spPr/>
      <dgm:t>
        <a:bodyPr/>
        <a:lstStyle/>
        <a:p>
          <a:r>
            <a:rPr lang="en-GB"/>
            <a:t>ACTS OF KINDNESS ARE MORE POWERFUL THAN WE REALISE</a:t>
          </a:r>
          <a:endParaRPr lang="en-US"/>
        </a:p>
      </dgm:t>
    </dgm:pt>
    <dgm:pt modelId="{0B5E79A0-58B6-41BE-8C72-93207EB0D965}" type="parTrans" cxnId="{DC8FEEE1-6AC4-4FCC-B603-3771E6FB1E06}">
      <dgm:prSet/>
      <dgm:spPr/>
      <dgm:t>
        <a:bodyPr/>
        <a:lstStyle/>
        <a:p>
          <a:endParaRPr lang="en-US"/>
        </a:p>
      </dgm:t>
    </dgm:pt>
    <dgm:pt modelId="{5B032DC3-594F-4200-AED1-C5A22C76FAA8}" type="sibTrans" cxnId="{DC8FEEE1-6AC4-4FCC-B603-3771E6FB1E06}">
      <dgm:prSet/>
      <dgm:spPr/>
      <dgm:t>
        <a:bodyPr/>
        <a:lstStyle/>
        <a:p>
          <a:endParaRPr lang="en-US"/>
        </a:p>
      </dgm:t>
    </dgm:pt>
    <dgm:pt modelId="{D4FF1DA6-B0D3-4F8A-9C69-E32782F37F5B}">
      <dgm:prSet/>
      <dgm:spPr/>
      <dgm:t>
        <a:bodyPr/>
        <a:lstStyle/>
        <a:p>
          <a:r>
            <a:rPr lang="en-GB"/>
            <a:t>LET THIS FRUIT BE TASTED BY ALL WE MEET THIS WEEK</a:t>
          </a:r>
          <a:endParaRPr lang="en-US"/>
        </a:p>
      </dgm:t>
    </dgm:pt>
    <dgm:pt modelId="{DCA41CFE-1E4D-4070-B40C-4DF6BDD01FD1}" type="parTrans" cxnId="{2D6890B7-902E-4E14-B9E5-ED4BF5C8CE32}">
      <dgm:prSet/>
      <dgm:spPr/>
      <dgm:t>
        <a:bodyPr/>
        <a:lstStyle/>
        <a:p>
          <a:endParaRPr lang="en-US"/>
        </a:p>
      </dgm:t>
    </dgm:pt>
    <dgm:pt modelId="{FD11FED0-5659-4672-8D55-38697F60E5B7}" type="sibTrans" cxnId="{2D6890B7-902E-4E14-B9E5-ED4BF5C8CE32}">
      <dgm:prSet/>
      <dgm:spPr/>
      <dgm:t>
        <a:bodyPr/>
        <a:lstStyle/>
        <a:p>
          <a:endParaRPr lang="en-US"/>
        </a:p>
      </dgm:t>
    </dgm:pt>
    <dgm:pt modelId="{8359BF3E-53B0-4CCB-98A7-26726A923B5E}">
      <dgm:prSet/>
      <dgm:spPr/>
      <dgm:t>
        <a:bodyPr/>
        <a:lstStyle/>
        <a:p>
          <a:r>
            <a:rPr lang="en-GB" dirty="0"/>
            <a:t>JOIN THE ALPHA TEAM or ….</a:t>
          </a:r>
          <a:endParaRPr lang="en-US" dirty="0"/>
        </a:p>
      </dgm:t>
    </dgm:pt>
    <dgm:pt modelId="{1CA77CF5-7B50-4CD9-8A6E-585C9B320396}" type="parTrans" cxnId="{36B99CD1-BC5C-4B3A-AC96-D0E58594BC6C}">
      <dgm:prSet/>
      <dgm:spPr/>
      <dgm:t>
        <a:bodyPr/>
        <a:lstStyle/>
        <a:p>
          <a:endParaRPr lang="en-US"/>
        </a:p>
      </dgm:t>
    </dgm:pt>
    <dgm:pt modelId="{22738E65-4975-4F05-9C70-0EB6BDFDB90A}" type="sibTrans" cxnId="{36B99CD1-BC5C-4B3A-AC96-D0E58594BC6C}">
      <dgm:prSet/>
      <dgm:spPr/>
      <dgm:t>
        <a:bodyPr/>
        <a:lstStyle/>
        <a:p>
          <a:endParaRPr lang="en-US"/>
        </a:p>
      </dgm:t>
    </dgm:pt>
    <dgm:pt modelId="{E2AB6C72-A429-45DA-A02F-7E60E20E563C}" type="pres">
      <dgm:prSet presAssocID="{A4F4BAF3-0333-4D83-8E5D-585D3FD152B7}" presName="linear" presStyleCnt="0">
        <dgm:presLayoutVars>
          <dgm:animLvl val="lvl"/>
          <dgm:resizeHandles val="exact"/>
        </dgm:presLayoutVars>
      </dgm:prSet>
      <dgm:spPr/>
    </dgm:pt>
    <dgm:pt modelId="{9347AA67-F35F-48CB-8518-02B511584123}" type="pres">
      <dgm:prSet presAssocID="{5E78EDA2-CD36-471F-9A7D-45A5EB634D5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5E223D6-D7A2-438A-8FD1-E6F40C74951B}" type="pres">
      <dgm:prSet presAssocID="{5B032DC3-594F-4200-AED1-C5A22C76FAA8}" presName="spacer" presStyleCnt="0"/>
      <dgm:spPr/>
    </dgm:pt>
    <dgm:pt modelId="{52C84934-3BD7-4BBB-B726-BB2018A159C3}" type="pres">
      <dgm:prSet presAssocID="{D4FF1DA6-B0D3-4F8A-9C69-E32782F37F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7EA269-B72C-4B01-8E55-F1BBC25DD940}" type="pres">
      <dgm:prSet presAssocID="{FD11FED0-5659-4672-8D55-38697F60E5B7}" presName="spacer" presStyleCnt="0"/>
      <dgm:spPr/>
    </dgm:pt>
    <dgm:pt modelId="{CEF174BC-06A5-4622-81F8-50876874273C}" type="pres">
      <dgm:prSet presAssocID="{8359BF3E-53B0-4CCB-98A7-26726A923B5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AFE283D-D309-4BBE-83B9-5DCC1759C130}" type="presOf" srcId="{5E78EDA2-CD36-471F-9A7D-45A5EB634D52}" destId="{9347AA67-F35F-48CB-8518-02B511584123}" srcOrd="0" destOrd="0" presId="urn:microsoft.com/office/officeart/2005/8/layout/vList2"/>
    <dgm:cxn modelId="{A853F998-66EC-42EB-AEA4-930235702685}" type="presOf" srcId="{A4F4BAF3-0333-4D83-8E5D-585D3FD152B7}" destId="{E2AB6C72-A429-45DA-A02F-7E60E20E563C}" srcOrd="0" destOrd="0" presId="urn:microsoft.com/office/officeart/2005/8/layout/vList2"/>
    <dgm:cxn modelId="{2D6890B7-902E-4E14-B9E5-ED4BF5C8CE32}" srcId="{A4F4BAF3-0333-4D83-8E5D-585D3FD152B7}" destId="{D4FF1DA6-B0D3-4F8A-9C69-E32782F37F5B}" srcOrd="1" destOrd="0" parTransId="{DCA41CFE-1E4D-4070-B40C-4DF6BDD01FD1}" sibTransId="{FD11FED0-5659-4672-8D55-38697F60E5B7}"/>
    <dgm:cxn modelId="{81FDABBA-F10D-4D46-ABAC-9F6EA8564098}" type="presOf" srcId="{D4FF1DA6-B0D3-4F8A-9C69-E32782F37F5B}" destId="{52C84934-3BD7-4BBB-B726-BB2018A159C3}" srcOrd="0" destOrd="0" presId="urn:microsoft.com/office/officeart/2005/8/layout/vList2"/>
    <dgm:cxn modelId="{E48739C9-1FFB-409C-8415-A4A96C01E670}" type="presOf" srcId="{8359BF3E-53B0-4CCB-98A7-26726A923B5E}" destId="{CEF174BC-06A5-4622-81F8-50876874273C}" srcOrd="0" destOrd="0" presId="urn:microsoft.com/office/officeart/2005/8/layout/vList2"/>
    <dgm:cxn modelId="{36B99CD1-BC5C-4B3A-AC96-D0E58594BC6C}" srcId="{A4F4BAF3-0333-4D83-8E5D-585D3FD152B7}" destId="{8359BF3E-53B0-4CCB-98A7-26726A923B5E}" srcOrd="2" destOrd="0" parTransId="{1CA77CF5-7B50-4CD9-8A6E-585C9B320396}" sibTransId="{22738E65-4975-4F05-9C70-0EB6BDFDB90A}"/>
    <dgm:cxn modelId="{DC8FEEE1-6AC4-4FCC-B603-3771E6FB1E06}" srcId="{A4F4BAF3-0333-4D83-8E5D-585D3FD152B7}" destId="{5E78EDA2-CD36-471F-9A7D-45A5EB634D52}" srcOrd="0" destOrd="0" parTransId="{0B5E79A0-58B6-41BE-8C72-93207EB0D965}" sibTransId="{5B032DC3-594F-4200-AED1-C5A22C76FAA8}"/>
    <dgm:cxn modelId="{D82B6ECE-94D1-4AC1-8B6E-364B540D1A34}" type="presParOf" srcId="{E2AB6C72-A429-45DA-A02F-7E60E20E563C}" destId="{9347AA67-F35F-48CB-8518-02B511584123}" srcOrd="0" destOrd="0" presId="urn:microsoft.com/office/officeart/2005/8/layout/vList2"/>
    <dgm:cxn modelId="{63963A37-AD26-4239-9B1A-E9DA8648BBAE}" type="presParOf" srcId="{E2AB6C72-A429-45DA-A02F-7E60E20E563C}" destId="{65E223D6-D7A2-438A-8FD1-E6F40C74951B}" srcOrd="1" destOrd="0" presId="urn:microsoft.com/office/officeart/2005/8/layout/vList2"/>
    <dgm:cxn modelId="{03671526-A999-4D31-B97B-8494AE973FA7}" type="presParOf" srcId="{E2AB6C72-A429-45DA-A02F-7E60E20E563C}" destId="{52C84934-3BD7-4BBB-B726-BB2018A159C3}" srcOrd="2" destOrd="0" presId="urn:microsoft.com/office/officeart/2005/8/layout/vList2"/>
    <dgm:cxn modelId="{60B2EE46-9D91-4750-B02C-1131C7BCDB39}" type="presParOf" srcId="{E2AB6C72-A429-45DA-A02F-7E60E20E563C}" destId="{FB7EA269-B72C-4B01-8E55-F1BBC25DD940}" srcOrd="3" destOrd="0" presId="urn:microsoft.com/office/officeart/2005/8/layout/vList2"/>
    <dgm:cxn modelId="{C33E5930-E64C-433B-8BB6-2532D51C008C}" type="presParOf" srcId="{E2AB6C72-A429-45DA-A02F-7E60E20E563C}" destId="{CEF174BC-06A5-4622-81F8-5087687427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F637C-5083-4905-846E-A9A035A2261E}">
      <dsp:nvSpPr>
        <dsp:cNvPr id="0" name=""/>
        <dsp:cNvSpPr/>
      </dsp:nvSpPr>
      <dsp:spPr>
        <a:xfrm>
          <a:off x="0" y="787278"/>
          <a:ext cx="5077071" cy="983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HIS COLOUR  v.7</a:t>
          </a:r>
          <a:endParaRPr lang="en-US" sz="4100" kern="1200" dirty="0"/>
        </a:p>
      </dsp:txBody>
      <dsp:txXfrm>
        <a:off x="48005" y="835283"/>
        <a:ext cx="4981061" cy="887374"/>
      </dsp:txXfrm>
    </dsp:sp>
    <dsp:sp modelId="{7F6F9A52-3A43-4193-BFF5-9BF85789F3FC}">
      <dsp:nvSpPr>
        <dsp:cNvPr id="0" name=""/>
        <dsp:cNvSpPr/>
      </dsp:nvSpPr>
      <dsp:spPr>
        <a:xfrm>
          <a:off x="0" y="1888743"/>
          <a:ext cx="5077071" cy="98338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HIS COMPASSION v.8</a:t>
          </a:r>
          <a:endParaRPr lang="en-US" sz="4100" kern="1200" dirty="0"/>
        </a:p>
      </dsp:txBody>
      <dsp:txXfrm>
        <a:off x="48005" y="1936748"/>
        <a:ext cx="4981061" cy="887374"/>
      </dsp:txXfrm>
    </dsp:sp>
    <dsp:sp modelId="{09EF7986-EA7D-4081-B6C4-15DF4E3E540A}">
      <dsp:nvSpPr>
        <dsp:cNvPr id="0" name=""/>
        <dsp:cNvSpPr/>
      </dsp:nvSpPr>
      <dsp:spPr>
        <a:xfrm>
          <a:off x="0" y="2990208"/>
          <a:ext cx="5077071" cy="98338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THE CONFRONTATION </a:t>
          </a:r>
          <a:endParaRPr lang="en-US" sz="4100" kern="1200" dirty="0"/>
        </a:p>
      </dsp:txBody>
      <dsp:txXfrm>
        <a:off x="48005" y="3038213"/>
        <a:ext cx="4981061" cy="88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F313E-8ECD-4CB5-9A16-4A5CEE936F05}">
      <dsp:nvSpPr>
        <dsp:cNvPr id="0" name=""/>
        <dsp:cNvSpPr/>
      </dsp:nvSpPr>
      <dsp:spPr>
        <a:xfrm>
          <a:off x="0" y="34866"/>
          <a:ext cx="5077071" cy="1112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AT THE KING’S COMMAND v10</a:t>
          </a:r>
          <a:endParaRPr lang="en-US" sz="2800" kern="1200" dirty="0"/>
        </a:p>
      </dsp:txBody>
      <dsp:txXfrm>
        <a:off x="54298" y="89164"/>
        <a:ext cx="4968475" cy="1003708"/>
      </dsp:txXfrm>
    </dsp:sp>
    <dsp:sp modelId="{C4EE59C2-055E-499F-ACE4-E4936B8ACFDE}">
      <dsp:nvSpPr>
        <dsp:cNvPr id="0" name=""/>
        <dsp:cNvSpPr/>
      </dsp:nvSpPr>
      <dsp:spPr>
        <a:xfrm>
          <a:off x="0" y="1227811"/>
          <a:ext cx="5077071" cy="1112304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AT EBED-MELECH’S INITIATIVE v11</a:t>
          </a:r>
          <a:endParaRPr lang="en-US" sz="2800" kern="1200" dirty="0"/>
        </a:p>
      </dsp:txBody>
      <dsp:txXfrm>
        <a:off x="54298" y="1282109"/>
        <a:ext cx="4968475" cy="1003708"/>
      </dsp:txXfrm>
    </dsp:sp>
    <dsp:sp modelId="{51A3CC04-5285-4F04-868B-BBBF090F97F1}">
      <dsp:nvSpPr>
        <dsp:cNvPr id="0" name=""/>
        <dsp:cNvSpPr/>
      </dsp:nvSpPr>
      <dsp:spPr>
        <a:xfrm>
          <a:off x="0" y="2420755"/>
          <a:ext cx="5077071" cy="1112304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NOTE EBED-MELECH’S CARE v12</a:t>
          </a:r>
          <a:endParaRPr lang="en-US" sz="2800" kern="1200" dirty="0"/>
        </a:p>
      </dsp:txBody>
      <dsp:txXfrm>
        <a:off x="54298" y="2475053"/>
        <a:ext cx="4968475" cy="1003708"/>
      </dsp:txXfrm>
    </dsp:sp>
    <dsp:sp modelId="{30E87ADD-B303-4882-8A4B-1C1E4B5335EF}">
      <dsp:nvSpPr>
        <dsp:cNvPr id="0" name=""/>
        <dsp:cNvSpPr/>
      </dsp:nvSpPr>
      <dsp:spPr>
        <a:xfrm>
          <a:off x="0" y="3613699"/>
          <a:ext cx="5077071" cy="111230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NOTE EBED-MELECH’S CCOMPASSION v13</a:t>
          </a:r>
          <a:endParaRPr lang="en-US" sz="2800" kern="1200" dirty="0"/>
        </a:p>
      </dsp:txBody>
      <dsp:txXfrm>
        <a:off x="54298" y="3667997"/>
        <a:ext cx="4968475" cy="1003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BCA26-7CFD-4852-977C-F333E913C3E2}">
      <dsp:nvSpPr>
        <dsp:cNvPr id="0" name=""/>
        <dsp:cNvSpPr/>
      </dsp:nvSpPr>
      <dsp:spPr>
        <a:xfrm>
          <a:off x="0" y="550285"/>
          <a:ext cx="5077071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A KING’S QUESTION V14</a:t>
          </a:r>
          <a:endParaRPr lang="en-US" sz="3500" kern="1200" dirty="0"/>
        </a:p>
      </dsp:txBody>
      <dsp:txXfrm>
        <a:off x="40980" y="591265"/>
        <a:ext cx="4995111" cy="757514"/>
      </dsp:txXfrm>
    </dsp:sp>
    <dsp:sp modelId="{65CFD408-FBEF-4018-A183-FDEF75195E68}">
      <dsp:nvSpPr>
        <dsp:cNvPr id="0" name=""/>
        <dsp:cNvSpPr/>
      </dsp:nvSpPr>
      <dsp:spPr>
        <a:xfrm>
          <a:off x="0" y="1490560"/>
          <a:ext cx="5077071" cy="839474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JEREMIAH’S REQUEST v15</a:t>
          </a:r>
          <a:endParaRPr lang="en-US" sz="3500" kern="1200" dirty="0"/>
        </a:p>
      </dsp:txBody>
      <dsp:txXfrm>
        <a:off x="40980" y="1531540"/>
        <a:ext cx="4995111" cy="757514"/>
      </dsp:txXfrm>
    </dsp:sp>
    <dsp:sp modelId="{DDB3B1AA-5B57-4D72-8516-9B2C70DB5748}">
      <dsp:nvSpPr>
        <dsp:cNvPr id="0" name=""/>
        <dsp:cNvSpPr/>
      </dsp:nvSpPr>
      <dsp:spPr>
        <a:xfrm>
          <a:off x="0" y="2430835"/>
          <a:ext cx="5077071" cy="839474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THE KING’S OATH v16</a:t>
          </a:r>
          <a:endParaRPr lang="en-US" sz="3500" kern="1200" dirty="0"/>
        </a:p>
      </dsp:txBody>
      <dsp:txXfrm>
        <a:off x="40980" y="2471815"/>
        <a:ext cx="4995111" cy="757514"/>
      </dsp:txXfrm>
    </dsp:sp>
    <dsp:sp modelId="{026E6E22-5D3B-4B2A-A76B-63613F531DA6}">
      <dsp:nvSpPr>
        <dsp:cNvPr id="0" name=""/>
        <dsp:cNvSpPr/>
      </dsp:nvSpPr>
      <dsp:spPr>
        <a:xfrm>
          <a:off x="0" y="3371110"/>
          <a:ext cx="5077071" cy="83947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GOD’S WORD v17</a:t>
          </a:r>
          <a:endParaRPr lang="en-US" sz="3500" kern="1200" dirty="0"/>
        </a:p>
      </dsp:txBody>
      <dsp:txXfrm>
        <a:off x="40980" y="3412090"/>
        <a:ext cx="4995111" cy="7575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CAEA2-3AC3-4FC6-86D4-B19E05DD3235}">
      <dsp:nvSpPr>
        <dsp:cNvPr id="0" name=""/>
        <dsp:cNvSpPr/>
      </dsp:nvSpPr>
      <dsp:spPr>
        <a:xfrm>
          <a:off x="0" y="27829"/>
          <a:ext cx="5077071" cy="2293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A WORD OF DISCIPLINE 39:15-16</a:t>
          </a:r>
          <a:endParaRPr lang="en-US" sz="4100" kern="1200" dirty="0"/>
        </a:p>
      </dsp:txBody>
      <dsp:txXfrm>
        <a:off x="111963" y="139792"/>
        <a:ext cx="4853145" cy="2069639"/>
      </dsp:txXfrm>
    </dsp:sp>
    <dsp:sp modelId="{E7A078C4-F9DF-4F21-96DE-3BD2CE26C5D4}">
      <dsp:nvSpPr>
        <dsp:cNvPr id="0" name=""/>
        <dsp:cNvSpPr/>
      </dsp:nvSpPr>
      <dsp:spPr>
        <a:xfrm>
          <a:off x="0" y="2439475"/>
          <a:ext cx="5077071" cy="22935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A WORD OF DELIVERANCE 39:17-18</a:t>
          </a:r>
          <a:endParaRPr lang="en-US" sz="4100" kern="1200" dirty="0"/>
        </a:p>
      </dsp:txBody>
      <dsp:txXfrm>
        <a:off x="111963" y="2551438"/>
        <a:ext cx="4853145" cy="20696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7AA67-F35F-48CB-8518-02B511584123}">
      <dsp:nvSpPr>
        <dsp:cNvPr id="0" name=""/>
        <dsp:cNvSpPr/>
      </dsp:nvSpPr>
      <dsp:spPr>
        <a:xfrm>
          <a:off x="0" y="503935"/>
          <a:ext cx="5077071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ACTS OF KINDNESS ARE MORE POWERFUL THAN WE REALISE</a:t>
          </a:r>
          <a:endParaRPr lang="en-US" sz="3000" kern="1200"/>
        </a:p>
      </dsp:txBody>
      <dsp:txXfrm>
        <a:off x="58257" y="562192"/>
        <a:ext cx="4960557" cy="1076886"/>
      </dsp:txXfrm>
    </dsp:sp>
    <dsp:sp modelId="{52C84934-3BD7-4BBB-B726-BB2018A159C3}">
      <dsp:nvSpPr>
        <dsp:cNvPr id="0" name=""/>
        <dsp:cNvSpPr/>
      </dsp:nvSpPr>
      <dsp:spPr>
        <a:xfrm>
          <a:off x="0" y="1783735"/>
          <a:ext cx="5077071" cy="11934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LET THIS FRUIT BE TASTED BY ALL WE MEET THIS WEEK</a:t>
          </a:r>
          <a:endParaRPr lang="en-US" sz="3000" kern="1200"/>
        </a:p>
      </dsp:txBody>
      <dsp:txXfrm>
        <a:off x="58257" y="1841992"/>
        <a:ext cx="4960557" cy="1076886"/>
      </dsp:txXfrm>
    </dsp:sp>
    <dsp:sp modelId="{CEF174BC-06A5-4622-81F8-50876874273C}">
      <dsp:nvSpPr>
        <dsp:cNvPr id="0" name=""/>
        <dsp:cNvSpPr/>
      </dsp:nvSpPr>
      <dsp:spPr>
        <a:xfrm>
          <a:off x="0" y="3063535"/>
          <a:ext cx="5077071" cy="1193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JOIN THE ALPHA TEAM or ….</a:t>
          </a:r>
          <a:endParaRPr lang="en-US" sz="3000" kern="1200" dirty="0"/>
        </a:p>
      </dsp:txBody>
      <dsp:txXfrm>
        <a:off x="58257" y="3121792"/>
        <a:ext cx="4960557" cy="107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84760-7EC4-55C0-652B-7AAA6B697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C8FA1-F6AB-18A8-A926-04DD7F0E1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9B138-ADE5-A8D6-4D35-A193A5E9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40ECE-A52F-8C00-66B8-BCEE4211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24CDC-647C-272B-3BEA-A45A7F5B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23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24F5-7EE5-6C29-70C7-9E36D7E9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6DD6E-3DDF-2780-4D0B-105C4A834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4403C-9DD5-7D99-37A5-05850637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B69C8-FCC0-1DF7-D7CD-C3A869CA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6EEDB-A0DC-D7DB-1B5D-CD00A20D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49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7E54F9-CF31-2D62-2C3F-0E2C996FD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F318E-499C-9595-8088-BAD847372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5D35D-483F-81E2-4D8C-98942C88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81D81-B059-EF4C-434E-B1BF7D7C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D261F-B86A-59C3-F502-C0A0D72D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8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08C0-B106-B146-B7DB-63B9831B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6045C-8743-198B-D8C5-3AE7674B2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1FEB5-76A2-2998-5A20-4DE8E327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6C61C-2326-602F-3428-ECACF2CF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8821-147C-BC0D-B964-57CDBF2B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03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1489C-678B-737D-1463-4A91789E5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1897D-AD8E-2465-E192-AC7D709F2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4786F-5A43-925A-82BE-1137D6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61D8A-5EB9-FB77-DECF-79C99B9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C210C-9F62-4D0D-C159-43C72A47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98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935F-5CAF-6DA9-0F6A-3D8B2B20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24A1-0F6E-6294-68D8-95DEEBDE3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0800B-888A-03FD-EACA-50939B8EC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0507B-EEDD-26C4-D256-043C75A7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CCF59-77A6-C385-AFA5-6960348D1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CEB59-5E77-6CAE-C449-34F3CFBF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6BC3-2D14-6004-EE05-CFAA88B3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84470-4DDF-9C22-0AA7-89B82B85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8047E-8B0E-9398-B5E0-9C54EDE5E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0C72C-A719-20D3-EBDE-0C7ACDD46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8D16A-ED11-2C12-13C5-5CA054A19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48EBE6-A2FC-638F-0136-911800A8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261D9-B29F-C2CA-0D6E-A6AEAD02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38B64-D0D7-4BED-D093-1351E354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35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3911-7651-A71F-F199-90ABF0A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B507F-262A-75A8-08EB-0A616FF5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31F9C-A79D-04C4-FEAF-C48BAC4D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9AAA3-2DC4-8AF2-C870-8839F29F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4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F6E34-0D13-2020-D712-3E3130C0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17263-ACDF-3013-6D1E-15CA4619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584E5-08C3-6202-48CE-286909FA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5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8F3E1-3B5B-FA9D-3835-63C5B69C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4104-EB15-63CF-0311-3DF49EDB9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F6404-CCF1-5922-0A14-68254518D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24760-CE36-DF66-F078-5C0DA2E1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4B2A5-6B30-721E-45F3-AC079E71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27ACF-68B3-7AFC-03D0-FD481409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2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EDC20-C01D-F600-6977-084BA2A4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C0FB0E-84FB-86BC-A5F2-10288BD89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2536A-5781-4304-905F-602229E16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2B7CE-23E0-9E29-46ED-70BD21F0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2D7AB-60CD-D407-815C-013B4A4D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99A70-9170-1E12-EB4D-8891CD29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7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06E33-0460-B406-1FC7-3E310310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DB7C0-7204-01EB-B39B-7423117D2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7974E-B22F-89D4-C64A-A0A629E93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09D2-0404-427D-A58D-2007DB163286}" type="datetimeFigureOut">
              <a:rPr lang="en-GB" smtClean="0"/>
              <a:t>03/09/2023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7FFBA-6826-B97D-92AE-DE58CB5DE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31C24-0564-5474-8D20-4173B0446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C264-E5EB-4F49-8068-A1E175D61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4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A673-FEF8-C639-B6F4-8D41173EB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GB" sz="8900" dirty="0"/>
              <a:t>STRONG ROPES and        SOFT RAGS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BDE28-1596-8047-BF1A-22C742ECA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just"/>
            <a:r>
              <a:rPr lang="en-GB" sz="4800" dirty="0"/>
              <a:t>Jeremiah 38:7-13; 39:15-18</a:t>
            </a:r>
          </a:p>
        </p:txBody>
      </p:sp>
    </p:spTree>
    <p:extLst>
      <p:ext uri="{BB962C8B-B14F-4D97-AF65-F5344CB8AC3E}">
        <p14:creationId xmlns:p14="http://schemas.microsoft.com/office/powerpoint/2010/main" val="176738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23CBEF12-C9B8-466E-A7FE-B00B9ADF4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384E2-7539-757D-4141-EA7C4F5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0319"/>
            <a:ext cx="4164401" cy="18518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STRONG ROPE</a:t>
            </a:r>
          </a:p>
        </p:txBody>
      </p:sp>
      <p:sp>
        <p:nvSpPr>
          <p:cNvPr id="1045" name="Content Placeholder 1044">
            <a:extLst>
              <a:ext uri="{FF2B5EF4-FFF2-40B4-BE49-F238E27FC236}">
                <a16:creationId xmlns:a16="http://schemas.microsoft.com/office/drawing/2014/main" id="{87FEA27D-EE2C-20A9-E884-52C3D16F8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941" y="370319"/>
            <a:ext cx="6298971" cy="18518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/>
              <a:t>&amp;    SOFT RAGS</a:t>
            </a:r>
            <a:endParaRPr lang="en-US" sz="4400" dirty="0"/>
          </a:p>
        </p:txBody>
      </p:sp>
      <p:pic>
        <p:nvPicPr>
          <p:cNvPr id="1028" name="Picture 4" descr="Manila Rope - by the metre from 6mm">
            <a:extLst>
              <a:ext uri="{FF2B5EF4-FFF2-40B4-BE49-F238E27FC236}">
                <a16:creationId xmlns:a16="http://schemas.microsoft.com/office/drawing/2014/main" id="{8F802F98-73A6-6154-1577-B97CD7492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8" r="-3" b="1485"/>
          <a:stretch/>
        </p:blipFill>
        <p:spPr bwMode="auto">
          <a:xfrm>
            <a:off x="838199" y="2392326"/>
            <a:ext cx="4164414" cy="391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eaning Rags - Terry Towelling - Coloured">
            <a:extLst>
              <a:ext uri="{FF2B5EF4-FFF2-40B4-BE49-F238E27FC236}">
                <a16:creationId xmlns:a16="http://schemas.microsoft.com/office/drawing/2014/main" id="{2BF57C7D-C65F-9972-CC5E-C8692F5BA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1" r="-2" b="22470"/>
          <a:stretch/>
        </p:blipFill>
        <p:spPr bwMode="auto">
          <a:xfrm>
            <a:off x="5188940" y="2392326"/>
            <a:ext cx="6298971" cy="391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74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A673-FEF8-C639-B6F4-8D41173EB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GB" sz="8900" dirty="0"/>
              <a:t>EBED-MELECH RESCUES JEREMIAH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BDE28-1596-8047-BF1A-22C742ECA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just"/>
            <a:r>
              <a:rPr lang="en-GB" sz="4800" dirty="0"/>
              <a:t>Jeremiah 38:7-13; 39:15-18</a:t>
            </a:r>
          </a:p>
        </p:txBody>
      </p:sp>
    </p:spTree>
    <p:extLst>
      <p:ext uri="{BB962C8B-B14F-4D97-AF65-F5344CB8AC3E}">
        <p14:creationId xmlns:p14="http://schemas.microsoft.com/office/powerpoint/2010/main" val="242368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F092AE-5030-50D2-7EF6-79D35674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en-GB" sz="6600"/>
              <a:t>THE RISK HE TOOK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0F78CD-0766-338F-8988-C5CDEBB54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788030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50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DCDFBC-B587-C183-C695-E2A65E852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en-GB" sz="6100"/>
              <a:t>THE RESCUE THAT TOOK PLACE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A40E42-BF82-6508-FAF4-8F6119463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503230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2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Title 1">
            <a:extLst>
              <a:ext uri="{FF2B5EF4-FFF2-40B4-BE49-F238E27FC236}">
                <a16:creationId xmlns:a16="http://schemas.microsoft.com/office/drawing/2014/main" id="{EE89A819-89A2-EF55-9E1F-7A963595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EBED-MELECH</a:t>
            </a:r>
          </a:p>
        </p:txBody>
      </p:sp>
      <p:sp>
        <p:nvSpPr>
          <p:cNvPr id="205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D53708DB-6FA3-44FF-BE7E-F20BAD2DC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RESCUES JEREMIAH</a:t>
            </a:r>
          </a:p>
        </p:txBody>
      </p:sp>
      <p:pic>
        <p:nvPicPr>
          <p:cNvPr id="2050" name="Picture 2" descr="Ebed-Melech Helps Jeremiah - GoodSalt">
            <a:extLst>
              <a:ext uri="{FF2B5EF4-FFF2-40B4-BE49-F238E27FC236}">
                <a16:creationId xmlns:a16="http://schemas.microsoft.com/office/drawing/2014/main" id="{BC5F7FBE-EA70-0246-B17A-358EB2805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3" r="-2" b="888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46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79BED8-01AD-4CB5-9729-C2BE1C30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en-GB" sz="6100"/>
              <a:t>THE RELEASE OF GOD’S WORD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13D510-7F7B-53D4-970B-BD1B2F7E2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835480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02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EE19CC-5546-F2BB-30A1-DC77C4F8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en-GB" sz="6100"/>
              <a:t>THE REWARD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47BE41-5745-08D5-F70D-01278EE6BD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58209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60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B7D33-B9D2-BE1B-2E6E-DD758111C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en-GB" sz="4600"/>
              <a:t>THE CHALLENGE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19C531-3D78-0747-E8CD-FE6D08C6C3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715422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98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121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STRONG ROPES and        SOFT RAGS</vt:lpstr>
      <vt:lpstr>STRONG ROPE</vt:lpstr>
      <vt:lpstr>EBED-MELECH RESCUES JEREMIAH</vt:lpstr>
      <vt:lpstr>THE RISK HE TOOK</vt:lpstr>
      <vt:lpstr>THE RESCUE THAT TOOK PLACE</vt:lpstr>
      <vt:lpstr>EBED-MELECH</vt:lpstr>
      <vt:lpstr>THE RELEASE OF GOD’S WORD</vt:lpstr>
      <vt:lpstr>THE REWARD</vt:lpstr>
      <vt:lpstr>THE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ROPES AND SOFT RAGS</dc:title>
  <dc:creator>David Corke</dc:creator>
  <cp:lastModifiedBy>Natasha Chadwick</cp:lastModifiedBy>
  <cp:revision>3</cp:revision>
  <dcterms:created xsi:type="dcterms:W3CDTF">2023-08-30T15:07:33Z</dcterms:created>
  <dcterms:modified xsi:type="dcterms:W3CDTF">2023-09-03T12:42:25Z</dcterms:modified>
</cp:coreProperties>
</file>