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2C1AE-3B6D-41D8-A5EC-06FA991C7A10}" v="6" dt="2023-07-21T11:08:16.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6" d="100"/>
          <a:sy n="96"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Corke" userId="b064662b-232e-47db-94e5-0d370df0854b" providerId="ADAL" clId="{6CE2C1AE-3B6D-41D8-A5EC-06FA991C7A10}"/>
    <pc:docChg chg="undo custSel addSld modSld sldOrd">
      <pc:chgData name="David Corke" userId="b064662b-232e-47db-94e5-0d370df0854b" providerId="ADAL" clId="{6CE2C1AE-3B6D-41D8-A5EC-06FA991C7A10}" dt="2023-07-21T11:08:30.602" v="63"/>
      <pc:docMkLst>
        <pc:docMk/>
      </pc:docMkLst>
      <pc:sldChg chg="addSp">
        <pc:chgData name="David Corke" userId="b064662b-232e-47db-94e5-0d370df0854b" providerId="ADAL" clId="{6CE2C1AE-3B6D-41D8-A5EC-06FA991C7A10}" dt="2023-07-21T11:08:16.166" v="59"/>
        <pc:sldMkLst>
          <pc:docMk/>
          <pc:sldMk cId="1138242347" sldId="256"/>
        </pc:sldMkLst>
        <pc:picChg chg="add">
          <ac:chgData name="David Corke" userId="b064662b-232e-47db-94e5-0d370df0854b" providerId="ADAL" clId="{6CE2C1AE-3B6D-41D8-A5EC-06FA991C7A10}" dt="2023-07-21T11:08:16.166" v="59"/>
          <ac:picMkLst>
            <pc:docMk/>
            <pc:sldMk cId="1138242347" sldId="256"/>
            <ac:picMk id="2050" creationId="{D1E3B4AC-ABF1-5AC9-542E-81EAF29A729D}"/>
          </ac:picMkLst>
        </pc:picChg>
      </pc:sldChg>
      <pc:sldChg chg="modSp mod ord">
        <pc:chgData name="David Corke" userId="b064662b-232e-47db-94e5-0d370df0854b" providerId="ADAL" clId="{6CE2C1AE-3B6D-41D8-A5EC-06FA991C7A10}" dt="2023-07-21T11:08:30.602" v="63"/>
        <pc:sldMkLst>
          <pc:docMk/>
          <pc:sldMk cId="4179048311" sldId="257"/>
        </pc:sldMkLst>
        <pc:spChg chg="mod">
          <ac:chgData name="David Corke" userId="b064662b-232e-47db-94e5-0d370df0854b" providerId="ADAL" clId="{6CE2C1AE-3B6D-41D8-A5EC-06FA991C7A10}" dt="2023-07-21T11:04:10.314" v="48" actId="20577"/>
          <ac:spMkLst>
            <pc:docMk/>
            <pc:sldMk cId="4179048311" sldId="257"/>
            <ac:spMk id="2" creationId="{2556A8C4-0331-A664-D0F6-933B66F67DA1}"/>
          </ac:spMkLst>
        </pc:spChg>
      </pc:sldChg>
      <pc:sldChg chg="modSp mod ord">
        <pc:chgData name="David Corke" userId="b064662b-232e-47db-94e5-0d370df0854b" providerId="ADAL" clId="{6CE2C1AE-3B6D-41D8-A5EC-06FA991C7A10}" dt="2023-07-21T11:08:28.390" v="61"/>
        <pc:sldMkLst>
          <pc:docMk/>
          <pc:sldMk cId="1596187905" sldId="258"/>
        </pc:sldMkLst>
        <pc:spChg chg="mod">
          <ac:chgData name="David Corke" userId="b064662b-232e-47db-94e5-0d370df0854b" providerId="ADAL" clId="{6CE2C1AE-3B6D-41D8-A5EC-06FA991C7A10}" dt="2023-07-21T11:03:59.571" v="36" actId="20577"/>
          <ac:spMkLst>
            <pc:docMk/>
            <pc:sldMk cId="1596187905" sldId="258"/>
            <ac:spMk id="2" creationId="{0F93FBFC-05AE-6046-A520-A968B4F0FA2E}"/>
          </ac:spMkLst>
        </pc:spChg>
      </pc:sldChg>
      <pc:sldChg chg="modSp new mod">
        <pc:chgData name="David Corke" userId="b064662b-232e-47db-94e5-0d370df0854b" providerId="ADAL" clId="{6CE2C1AE-3B6D-41D8-A5EC-06FA991C7A10}" dt="2023-07-21T11:03:42.650" v="24" actId="20577"/>
        <pc:sldMkLst>
          <pc:docMk/>
          <pc:sldMk cId="560046838" sldId="259"/>
        </pc:sldMkLst>
        <pc:spChg chg="mod">
          <ac:chgData name="David Corke" userId="b064662b-232e-47db-94e5-0d370df0854b" providerId="ADAL" clId="{6CE2C1AE-3B6D-41D8-A5EC-06FA991C7A10}" dt="2023-07-21T11:03:42.650" v="24" actId="20577"/>
          <ac:spMkLst>
            <pc:docMk/>
            <pc:sldMk cId="560046838" sldId="259"/>
            <ac:spMk id="2" creationId="{CEA08082-FE04-9E0E-AF8B-1D2EEF90C696}"/>
          </ac:spMkLst>
        </pc:spChg>
        <pc:spChg chg="mod">
          <ac:chgData name="David Corke" userId="b064662b-232e-47db-94e5-0d370df0854b" providerId="ADAL" clId="{6CE2C1AE-3B6D-41D8-A5EC-06FA991C7A10}" dt="2023-07-21T11:03:26.747" v="6" actId="20577"/>
          <ac:spMkLst>
            <pc:docMk/>
            <pc:sldMk cId="560046838" sldId="259"/>
            <ac:spMk id="3" creationId="{0ED82664-E798-13FD-A183-B363C8E8737D}"/>
          </ac:spMkLst>
        </pc:spChg>
      </pc:sldChg>
      <pc:sldChg chg="addSp delSp modSp new mod ord setBg">
        <pc:chgData name="David Corke" userId="b064662b-232e-47db-94e5-0d370df0854b" providerId="ADAL" clId="{6CE2C1AE-3B6D-41D8-A5EC-06FA991C7A10}" dt="2023-07-21T11:06:37.748" v="58"/>
        <pc:sldMkLst>
          <pc:docMk/>
          <pc:sldMk cId="2759460169" sldId="260"/>
        </pc:sldMkLst>
        <pc:spChg chg="mod">
          <ac:chgData name="David Corke" userId="b064662b-232e-47db-94e5-0d370df0854b" providerId="ADAL" clId="{6CE2C1AE-3B6D-41D8-A5EC-06FA991C7A10}" dt="2023-07-21T11:06:23.442" v="54" actId="26606"/>
          <ac:spMkLst>
            <pc:docMk/>
            <pc:sldMk cId="2759460169" sldId="260"/>
            <ac:spMk id="2" creationId="{56F40A4C-3099-E4C3-4F2E-F10342A001AE}"/>
          </ac:spMkLst>
        </pc:spChg>
        <pc:spChg chg="mod">
          <ac:chgData name="David Corke" userId="b064662b-232e-47db-94e5-0d370df0854b" providerId="ADAL" clId="{6CE2C1AE-3B6D-41D8-A5EC-06FA991C7A10}" dt="2023-07-21T11:06:23.442" v="54" actId="26606"/>
          <ac:spMkLst>
            <pc:docMk/>
            <pc:sldMk cId="2759460169" sldId="260"/>
            <ac:spMk id="3" creationId="{4ED4725F-5CB8-4123-D8E1-5B63933751B6}"/>
          </ac:spMkLst>
        </pc:spChg>
        <pc:spChg chg="add del">
          <ac:chgData name="David Corke" userId="b064662b-232e-47db-94e5-0d370df0854b" providerId="ADAL" clId="{6CE2C1AE-3B6D-41D8-A5EC-06FA991C7A10}" dt="2023-07-21T11:06:23.442" v="54" actId="26606"/>
          <ac:spMkLst>
            <pc:docMk/>
            <pc:sldMk cId="2759460169" sldId="260"/>
            <ac:spMk id="1031" creationId="{80DF40B2-80F7-4E71-B46C-284163F3654A}"/>
          </ac:spMkLst>
        </pc:spChg>
        <pc:picChg chg="add mod">
          <ac:chgData name="David Corke" userId="b064662b-232e-47db-94e5-0d370df0854b" providerId="ADAL" clId="{6CE2C1AE-3B6D-41D8-A5EC-06FA991C7A10}" dt="2023-07-21T11:06:34.781" v="56" actId="14100"/>
          <ac:picMkLst>
            <pc:docMk/>
            <pc:sldMk cId="2759460169" sldId="260"/>
            <ac:picMk id="1026" creationId="{28A7C3C1-E0B2-C951-C89F-7E20EE4A6F7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A0-9A3A-6A63-0623-D3FB09667D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D3385D-329C-3EB4-A409-DA35557B47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EC5F60-EF85-0726-CEB3-C24DB2EB3D7C}"/>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5" name="Footer Placeholder 4">
            <a:extLst>
              <a:ext uri="{FF2B5EF4-FFF2-40B4-BE49-F238E27FC236}">
                <a16:creationId xmlns:a16="http://schemas.microsoft.com/office/drawing/2014/main" id="{BDF0C14B-C820-CF91-1D28-97200750B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0849E5-EE3D-8765-589C-C72F5B67B269}"/>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115227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DBE0-EBE8-4CB3-F116-C0B618B21D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C42D7A-6AD0-9265-18AC-C7CD8242C8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105413-7A15-4E9A-2186-A48442F371C4}"/>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5" name="Footer Placeholder 4">
            <a:extLst>
              <a:ext uri="{FF2B5EF4-FFF2-40B4-BE49-F238E27FC236}">
                <a16:creationId xmlns:a16="http://schemas.microsoft.com/office/drawing/2014/main" id="{B4D9DC6A-70F6-FFAF-12BE-3A6B98D920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7A0B0E-4751-D683-F9DD-617D570966DE}"/>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293666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00A6CF-CE4A-E7B7-F125-98CC4126F3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2B90FF-2D4B-6D31-5940-B25DE4EB59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AEA8D0-8AE4-E88F-D262-A4CBB6FE8B35}"/>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5" name="Footer Placeholder 4">
            <a:extLst>
              <a:ext uri="{FF2B5EF4-FFF2-40B4-BE49-F238E27FC236}">
                <a16:creationId xmlns:a16="http://schemas.microsoft.com/office/drawing/2014/main" id="{DA0B6BD4-61B5-9C4F-521E-89FBF1472E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758687-93FD-51F4-F16B-7377AA6BBDCC}"/>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171142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28476-0761-A380-6A7A-1C7F338996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CF011A-420B-7C35-E466-78B7DFB6BE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4D8ED4-4046-A7AA-7EA7-5BC5DFAB0150}"/>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5" name="Footer Placeholder 4">
            <a:extLst>
              <a:ext uri="{FF2B5EF4-FFF2-40B4-BE49-F238E27FC236}">
                <a16:creationId xmlns:a16="http://schemas.microsoft.com/office/drawing/2014/main" id="{6AFEEF77-4624-A244-8B51-F7029EFECF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5BE00C-E6EC-353D-82F7-8C40397C8B42}"/>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225734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E1BCE-E9F6-4D01-8415-C01F2CB8FE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F62A19-CDD6-01B3-C5BD-DAB8985B8F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5023F4-D17C-3A78-410A-0851F96D43CF}"/>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5" name="Footer Placeholder 4">
            <a:extLst>
              <a:ext uri="{FF2B5EF4-FFF2-40B4-BE49-F238E27FC236}">
                <a16:creationId xmlns:a16="http://schemas.microsoft.com/office/drawing/2014/main" id="{09A2C1D1-EEE8-1E21-B685-0B3D6E87F0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6C63D6-5732-0340-B084-1140BA37C6A0}"/>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352273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95E1E-0DFC-8CE5-6581-610DBE4A62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921186-A402-DF8D-18F9-233A838A1E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95DD60D-0859-F532-A632-99BD51D091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1EC415-BD5F-1036-3775-6362B6EF9A3C}"/>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6" name="Footer Placeholder 5">
            <a:extLst>
              <a:ext uri="{FF2B5EF4-FFF2-40B4-BE49-F238E27FC236}">
                <a16:creationId xmlns:a16="http://schemas.microsoft.com/office/drawing/2014/main" id="{04EF8443-2FFA-4C4D-7D58-EB8F9BA4EB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052607-5347-4ACB-0B90-19FF494E7F08}"/>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395828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F215D-85BD-E7BD-9F3F-B1BC211D74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249EEC-1569-22D7-CF55-AD33DEBCF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1872E7-3F0D-BD60-473A-875C3C3D65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E90592-229C-E508-99B6-4EDE71F7E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CF35F-2677-2B99-95C6-F1BBD52332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3D56E0-64BE-CA58-A3D4-FADB182FC421}"/>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8" name="Footer Placeholder 7">
            <a:extLst>
              <a:ext uri="{FF2B5EF4-FFF2-40B4-BE49-F238E27FC236}">
                <a16:creationId xmlns:a16="http://schemas.microsoft.com/office/drawing/2014/main" id="{BE9EAD8B-5DB2-3B11-95B1-C88BE9F1D8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F169E7E-4B52-9139-F554-03E29D92BCF4}"/>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260685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012E4-E428-AECF-32FF-6C039F8D93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445EDD-BD58-F648-4DC5-4532DA24C3D1}"/>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4" name="Footer Placeholder 3">
            <a:extLst>
              <a:ext uri="{FF2B5EF4-FFF2-40B4-BE49-F238E27FC236}">
                <a16:creationId xmlns:a16="http://schemas.microsoft.com/office/drawing/2014/main" id="{3766CF75-4F7C-7EF5-3353-410F88944C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380316-7FED-8063-BE0A-BE416457DBFC}"/>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227509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00FD59-9FF1-FC93-CDA2-CDD062AF862B}"/>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3" name="Footer Placeholder 2">
            <a:extLst>
              <a:ext uri="{FF2B5EF4-FFF2-40B4-BE49-F238E27FC236}">
                <a16:creationId xmlns:a16="http://schemas.microsoft.com/office/drawing/2014/main" id="{BA4C2D6C-1DB7-3D23-8C8D-40967CE2919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C7BC41-41CD-8E2C-81B4-E8EEF78CA08C}"/>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23442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A8F79-1D2F-54AF-4C22-8F56DCE0A0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2083F9-235B-5FF1-EEC5-C32A627BA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135C94-D147-AC7D-E0FB-B58574F0C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A6DC28-6DDF-85FB-7B92-C0244323DCF7}"/>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6" name="Footer Placeholder 5">
            <a:extLst>
              <a:ext uri="{FF2B5EF4-FFF2-40B4-BE49-F238E27FC236}">
                <a16:creationId xmlns:a16="http://schemas.microsoft.com/office/drawing/2014/main" id="{19A44EE7-CC1D-0E87-1AAE-F81F602E3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23A225-B285-A610-8D5E-102DBEFBDA8D}"/>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122034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CD02-5706-3ABF-8F8A-1D1B4B238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4ECC57-1D60-CAB1-2197-18B194DDA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11494E-C8C9-26DB-C3C4-9CF072993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69D1A6-BD59-8840-60B3-0D0AFD8E8255}"/>
              </a:ext>
            </a:extLst>
          </p:cNvPr>
          <p:cNvSpPr>
            <a:spLocks noGrp="1"/>
          </p:cNvSpPr>
          <p:nvPr>
            <p:ph type="dt" sz="half" idx="10"/>
          </p:nvPr>
        </p:nvSpPr>
        <p:spPr/>
        <p:txBody>
          <a:bodyPr/>
          <a:lstStyle/>
          <a:p>
            <a:fld id="{6F4D5801-B633-4179-8F2B-A164405273F4}" type="datetimeFigureOut">
              <a:rPr lang="en-GB" smtClean="0"/>
              <a:t>21/07/2023</a:t>
            </a:fld>
            <a:endParaRPr lang="en-GB"/>
          </a:p>
        </p:txBody>
      </p:sp>
      <p:sp>
        <p:nvSpPr>
          <p:cNvPr id="6" name="Footer Placeholder 5">
            <a:extLst>
              <a:ext uri="{FF2B5EF4-FFF2-40B4-BE49-F238E27FC236}">
                <a16:creationId xmlns:a16="http://schemas.microsoft.com/office/drawing/2014/main" id="{0B45F63F-C5CA-1731-76F3-A4E74E22D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E58E99-9883-7E87-3A95-2B2B1B6ACA0E}"/>
              </a:ext>
            </a:extLst>
          </p:cNvPr>
          <p:cNvSpPr>
            <a:spLocks noGrp="1"/>
          </p:cNvSpPr>
          <p:nvPr>
            <p:ph type="sldNum" sz="quarter" idx="12"/>
          </p:nvPr>
        </p:nvSpPr>
        <p:spPr/>
        <p:txBody>
          <a:bodyPr/>
          <a:lstStyle/>
          <a:p>
            <a:fld id="{FBB29A0A-2A1C-48A1-B3D8-4BA793F78ACB}" type="slidenum">
              <a:rPr lang="en-GB" smtClean="0"/>
              <a:t>‹#›</a:t>
            </a:fld>
            <a:endParaRPr lang="en-GB"/>
          </a:p>
        </p:txBody>
      </p:sp>
    </p:spTree>
    <p:extLst>
      <p:ext uri="{BB962C8B-B14F-4D97-AF65-F5344CB8AC3E}">
        <p14:creationId xmlns:p14="http://schemas.microsoft.com/office/powerpoint/2010/main" val="201849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E11560-05D8-47B5-6974-40F6154CAC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73D83E-FE2C-DC86-28C7-114A92FCE8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EA0435-7D59-60D1-172E-CD9763A228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D5801-B633-4179-8F2B-A164405273F4}" type="datetimeFigureOut">
              <a:rPr lang="en-GB" smtClean="0"/>
              <a:t>21/07/2023</a:t>
            </a:fld>
            <a:endParaRPr lang="en-GB"/>
          </a:p>
        </p:txBody>
      </p:sp>
      <p:sp>
        <p:nvSpPr>
          <p:cNvPr id="5" name="Footer Placeholder 4">
            <a:extLst>
              <a:ext uri="{FF2B5EF4-FFF2-40B4-BE49-F238E27FC236}">
                <a16:creationId xmlns:a16="http://schemas.microsoft.com/office/drawing/2014/main" id="{9057407A-A0C7-A171-4607-E4E548BEFE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4B26D9-449A-7109-9EF7-926E8312E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29A0A-2A1C-48A1-B3D8-4BA793F78ACB}" type="slidenum">
              <a:rPr lang="en-GB" smtClean="0"/>
              <a:t>‹#›</a:t>
            </a:fld>
            <a:endParaRPr lang="en-GB"/>
          </a:p>
        </p:txBody>
      </p:sp>
    </p:spTree>
    <p:extLst>
      <p:ext uri="{BB962C8B-B14F-4D97-AF65-F5344CB8AC3E}">
        <p14:creationId xmlns:p14="http://schemas.microsoft.com/office/powerpoint/2010/main" val="3071479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3FBFC-05AE-6046-A520-A968B4F0FA2E}"/>
              </a:ext>
            </a:extLst>
          </p:cNvPr>
          <p:cNvSpPr>
            <a:spLocks noGrp="1"/>
          </p:cNvSpPr>
          <p:nvPr>
            <p:ph type="title"/>
          </p:nvPr>
        </p:nvSpPr>
        <p:spPr/>
        <p:txBody>
          <a:bodyPr/>
          <a:lstStyle/>
          <a:p>
            <a:r>
              <a:rPr lang="en-GB" dirty="0"/>
              <a:t>Psalm 67:1-4</a:t>
            </a:r>
          </a:p>
        </p:txBody>
      </p:sp>
      <p:sp>
        <p:nvSpPr>
          <p:cNvPr id="3" name="Content Placeholder 2">
            <a:extLst>
              <a:ext uri="{FF2B5EF4-FFF2-40B4-BE49-F238E27FC236}">
                <a16:creationId xmlns:a16="http://schemas.microsoft.com/office/drawing/2014/main" id="{79A2650F-2CB1-FCF3-7DA3-922850C36C5C}"/>
              </a:ext>
            </a:extLst>
          </p:cNvPr>
          <p:cNvSpPr>
            <a:spLocks noGrp="1"/>
          </p:cNvSpPr>
          <p:nvPr>
            <p:ph idx="1"/>
          </p:nvPr>
        </p:nvSpPr>
        <p:spPr/>
        <p:txBody>
          <a:bodyPr>
            <a:normAutofit fontScale="85000" lnSpcReduction="20000"/>
          </a:bodyPr>
          <a:lstStyle/>
          <a:p>
            <a:pPr algn="l"/>
            <a:r>
              <a:rPr lang="en-GB" sz="3900" b="0" i="0" dirty="0">
                <a:solidFill>
                  <a:srgbClr val="121212"/>
                </a:solidFill>
                <a:effectLst/>
                <a:latin typeface="Arial" panose="020B0604020202020204" pitchFamily="34" charset="0"/>
              </a:rPr>
              <a:t>1.May God be gracious to us and bless us</a:t>
            </a:r>
          </a:p>
          <a:p>
            <a:pPr algn="l"/>
            <a:r>
              <a:rPr lang="en-GB" sz="3900" b="0" i="0" dirty="0">
                <a:solidFill>
                  <a:srgbClr val="121212"/>
                </a:solidFill>
                <a:effectLst/>
                <a:latin typeface="Arial" panose="020B0604020202020204" pitchFamily="34" charset="0"/>
              </a:rPr>
              <a:t>and make his face shine on us – </a:t>
            </a:r>
          </a:p>
          <a:p>
            <a:pPr algn="l"/>
            <a:r>
              <a:rPr lang="en-GB" sz="3900" dirty="0">
                <a:solidFill>
                  <a:srgbClr val="777A7B"/>
                </a:solidFill>
                <a:latin typeface="Arial" panose="020B0604020202020204" pitchFamily="34" charset="0"/>
              </a:rPr>
              <a:t>2.</a:t>
            </a:r>
            <a:r>
              <a:rPr lang="en-GB" sz="3900" b="0" i="0" dirty="0">
                <a:solidFill>
                  <a:srgbClr val="121212"/>
                </a:solidFill>
                <a:effectLst/>
                <a:latin typeface="Arial" panose="020B0604020202020204" pitchFamily="34" charset="0"/>
              </a:rPr>
              <a:t>so that your ways may be known on earth,</a:t>
            </a:r>
          </a:p>
          <a:p>
            <a:pPr algn="l"/>
            <a:r>
              <a:rPr lang="en-GB" sz="3900" b="0" i="0" dirty="0">
                <a:solidFill>
                  <a:srgbClr val="121212"/>
                </a:solidFill>
                <a:effectLst/>
                <a:latin typeface="Arial" panose="020B0604020202020204" pitchFamily="34" charset="0"/>
              </a:rPr>
              <a:t>your salvation among all nations.</a:t>
            </a:r>
          </a:p>
          <a:p>
            <a:pPr algn="l"/>
            <a:r>
              <a:rPr lang="en-GB" sz="3900" b="0" i="0" dirty="0">
                <a:solidFill>
                  <a:srgbClr val="777A7B"/>
                </a:solidFill>
                <a:effectLst/>
                <a:latin typeface="Arial" panose="020B0604020202020204" pitchFamily="34" charset="0"/>
              </a:rPr>
              <a:t>3.</a:t>
            </a:r>
            <a:r>
              <a:rPr lang="en-GB" sz="3900" b="0" i="0" dirty="0">
                <a:solidFill>
                  <a:srgbClr val="121212"/>
                </a:solidFill>
                <a:effectLst/>
                <a:latin typeface="Arial" panose="020B0604020202020204" pitchFamily="34" charset="0"/>
              </a:rPr>
              <a:t>May the peoples praise you, God;</a:t>
            </a:r>
          </a:p>
          <a:p>
            <a:pPr algn="l"/>
            <a:r>
              <a:rPr lang="en-GB" sz="3900" b="0" i="0" dirty="0">
                <a:solidFill>
                  <a:srgbClr val="121212"/>
                </a:solidFill>
                <a:effectLst/>
                <a:latin typeface="Arial" panose="020B0604020202020204" pitchFamily="34" charset="0"/>
              </a:rPr>
              <a:t>may all the peoples praise you.</a:t>
            </a:r>
          </a:p>
          <a:p>
            <a:pPr algn="l"/>
            <a:r>
              <a:rPr lang="en-GB" sz="3900" b="0" i="0" dirty="0">
                <a:solidFill>
                  <a:srgbClr val="777A7B"/>
                </a:solidFill>
                <a:effectLst/>
                <a:latin typeface="Arial" panose="020B0604020202020204" pitchFamily="34" charset="0"/>
              </a:rPr>
              <a:t>4.</a:t>
            </a:r>
            <a:r>
              <a:rPr lang="en-GB" sz="3900" b="0" i="0" dirty="0">
                <a:solidFill>
                  <a:srgbClr val="121212"/>
                </a:solidFill>
                <a:effectLst/>
                <a:latin typeface="Arial" panose="020B0604020202020204" pitchFamily="34" charset="0"/>
              </a:rPr>
              <a:t>May the nations be glad and sing for joy,</a:t>
            </a:r>
          </a:p>
          <a:p>
            <a:pPr algn="l"/>
            <a:r>
              <a:rPr lang="en-GB" sz="3900" b="0" i="0" dirty="0">
                <a:solidFill>
                  <a:srgbClr val="121212"/>
                </a:solidFill>
                <a:effectLst/>
                <a:latin typeface="Arial" panose="020B0604020202020204" pitchFamily="34" charset="0"/>
              </a:rPr>
              <a:t>for you rule the peoples with equity</a:t>
            </a:r>
          </a:p>
          <a:p>
            <a:pPr algn="l"/>
            <a:r>
              <a:rPr lang="en-GB" sz="3900" b="0" i="0" dirty="0">
                <a:solidFill>
                  <a:srgbClr val="121212"/>
                </a:solidFill>
                <a:effectLst/>
                <a:latin typeface="Arial" panose="020B0604020202020204" pitchFamily="34" charset="0"/>
              </a:rPr>
              <a:t>and guide the nations of the earth.</a:t>
            </a:r>
          </a:p>
          <a:p>
            <a:endParaRPr lang="en-GB" dirty="0"/>
          </a:p>
        </p:txBody>
      </p:sp>
    </p:spTree>
    <p:extLst>
      <p:ext uri="{BB962C8B-B14F-4D97-AF65-F5344CB8AC3E}">
        <p14:creationId xmlns:p14="http://schemas.microsoft.com/office/powerpoint/2010/main" val="159618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6A8C4-0331-A664-D0F6-933B66F67DA1}"/>
              </a:ext>
            </a:extLst>
          </p:cNvPr>
          <p:cNvSpPr>
            <a:spLocks noGrp="1"/>
          </p:cNvSpPr>
          <p:nvPr>
            <p:ph type="title"/>
          </p:nvPr>
        </p:nvSpPr>
        <p:spPr/>
        <p:txBody>
          <a:bodyPr/>
          <a:lstStyle/>
          <a:p>
            <a:r>
              <a:rPr lang="en-GB" dirty="0"/>
              <a:t>Psalm 67:5-7</a:t>
            </a:r>
          </a:p>
        </p:txBody>
      </p:sp>
      <p:sp>
        <p:nvSpPr>
          <p:cNvPr id="3" name="Content Placeholder 2">
            <a:extLst>
              <a:ext uri="{FF2B5EF4-FFF2-40B4-BE49-F238E27FC236}">
                <a16:creationId xmlns:a16="http://schemas.microsoft.com/office/drawing/2014/main" id="{2732F00A-F6A4-CBF6-4313-D4DABADD5790}"/>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777A7B"/>
                </a:solidFill>
                <a:effectLst/>
                <a:uLnTx/>
                <a:uFillTx/>
                <a:latin typeface="Arial" panose="020B0604020202020204" pitchFamily="34" charset="0"/>
                <a:ea typeface="+mn-ea"/>
                <a:cs typeface="+mn-cs"/>
              </a:rPr>
              <a:t>5</a:t>
            </a:r>
            <a:r>
              <a:rPr kumimoji="0" lang="en-GB" sz="3600" b="0" i="0" u="none" strike="noStrike" kern="1200" cap="none" spc="0" normalizeH="0" baseline="0" noProof="0" dirty="0">
                <a:ln>
                  <a:noFill/>
                </a:ln>
                <a:solidFill>
                  <a:srgbClr val="121212"/>
                </a:solidFill>
                <a:effectLst/>
                <a:uLnTx/>
                <a:uFillTx/>
                <a:latin typeface="Arial" panose="020B0604020202020204" pitchFamily="34" charset="0"/>
                <a:ea typeface="+mn-ea"/>
                <a:cs typeface="+mn-cs"/>
              </a:rPr>
              <a:t>May the peoples praise you, God;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121212"/>
                </a:solidFill>
                <a:effectLst/>
                <a:uLnTx/>
                <a:uFillTx/>
                <a:latin typeface="Arial" panose="020B0604020202020204" pitchFamily="34" charset="0"/>
                <a:ea typeface="+mn-ea"/>
                <a:cs typeface="+mn-cs"/>
              </a:rPr>
              <a:t>may all the peoples praise you.</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777A7B"/>
                </a:solidFill>
                <a:effectLst/>
                <a:uLnTx/>
                <a:uFillTx/>
                <a:latin typeface="Arial" panose="020B0604020202020204" pitchFamily="34" charset="0"/>
                <a:ea typeface="+mn-ea"/>
                <a:cs typeface="+mn-cs"/>
              </a:rPr>
              <a:t>6</a:t>
            </a:r>
            <a:r>
              <a:rPr kumimoji="0" lang="en-GB" sz="3600" b="0" i="0" u="none" strike="noStrike" kern="1200" cap="none" spc="0" normalizeH="0" baseline="0" noProof="0" dirty="0">
                <a:ln>
                  <a:noFill/>
                </a:ln>
                <a:solidFill>
                  <a:srgbClr val="121212"/>
                </a:solidFill>
                <a:effectLst/>
                <a:uLnTx/>
                <a:uFillTx/>
                <a:latin typeface="Arial" panose="020B0604020202020204" pitchFamily="34" charset="0"/>
                <a:ea typeface="+mn-ea"/>
                <a:cs typeface="+mn-cs"/>
              </a:rPr>
              <a:t>The land yields its harvest;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121212"/>
                </a:solidFill>
                <a:effectLst/>
                <a:uLnTx/>
                <a:uFillTx/>
                <a:latin typeface="Arial" panose="020B0604020202020204" pitchFamily="34" charset="0"/>
                <a:ea typeface="+mn-ea"/>
                <a:cs typeface="+mn-cs"/>
              </a:rPr>
              <a:t>God, our God, blesses 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777A7B"/>
                </a:solidFill>
                <a:effectLst/>
                <a:uLnTx/>
                <a:uFillTx/>
                <a:latin typeface="Arial" panose="020B0604020202020204" pitchFamily="34" charset="0"/>
                <a:ea typeface="+mn-ea"/>
                <a:cs typeface="+mn-cs"/>
              </a:rPr>
              <a:t>7</a:t>
            </a:r>
            <a:r>
              <a:rPr kumimoji="0" lang="en-GB" sz="3600" b="0" i="0" u="none" strike="noStrike" kern="1200" cap="none" spc="0" normalizeH="0" baseline="0" noProof="0" dirty="0">
                <a:ln>
                  <a:noFill/>
                </a:ln>
                <a:solidFill>
                  <a:srgbClr val="121212"/>
                </a:solidFill>
                <a:effectLst/>
                <a:uLnTx/>
                <a:uFillTx/>
                <a:latin typeface="Arial" panose="020B0604020202020204" pitchFamily="34" charset="0"/>
                <a:ea typeface="+mn-ea"/>
                <a:cs typeface="+mn-cs"/>
              </a:rPr>
              <a:t>May God bless us still,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121212"/>
                </a:solidFill>
                <a:effectLst/>
                <a:uLnTx/>
                <a:uFillTx/>
                <a:latin typeface="Arial" panose="020B0604020202020204" pitchFamily="34" charset="0"/>
                <a:ea typeface="+mn-ea"/>
                <a:cs typeface="+mn-cs"/>
              </a:rPr>
              <a:t>so that all the ends of the earth will fear him.</a:t>
            </a:r>
          </a:p>
          <a:p>
            <a:endParaRPr lang="en-GB" dirty="0"/>
          </a:p>
        </p:txBody>
      </p:sp>
    </p:spTree>
    <p:extLst>
      <p:ext uri="{BB962C8B-B14F-4D97-AF65-F5344CB8AC3E}">
        <p14:creationId xmlns:p14="http://schemas.microsoft.com/office/powerpoint/2010/main" val="417904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2F3A7-9DA7-5742-34E2-187A85943A33}"/>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42D03B22-54EF-006E-3CAE-6B14A4DE7AAF}"/>
              </a:ext>
            </a:extLst>
          </p:cNvPr>
          <p:cNvSpPr>
            <a:spLocks noGrp="1"/>
          </p:cNvSpPr>
          <p:nvPr>
            <p:ph type="subTitle" idx="1"/>
          </p:nvPr>
        </p:nvSpPr>
        <p:spPr/>
        <p:txBody>
          <a:bodyPr/>
          <a:lstStyle/>
          <a:p>
            <a:endParaRPr lang="en-GB"/>
          </a:p>
        </p:txBody>
      </p:sp>
      <p:pic>
        <p:nvPicPr>
          <p:cNvPr id="2050" name="Picture 2" descr="Numbers 6:24-26 - ESV - Bible verse of the day - DailyVerses.net">
            <a:extLst>
              <a:ext uri="{FF2B5EF4-FFF2-40B4-BE49-F238E27FC236}">
                <a16:creationId xmlns:a16="http://schemas.microsoft.com/office/drawing/2014/main" id="{D1E3B4AC-ABF1-5AC9-542E-81EAF29A7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8125"/>
            <a:ext cx="12192000" cy="6380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24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08082-FE04-9E0E-AF8B-1D2EEF90C696}"/>
              </a:ext>
            </a:extLst>
          </p:cNvPr>
          <p:cNvSpPr>
            <a:spLocks noGrp="1"/>
          </p:cNvSpPr>
          <p:nvPr>
            <p:ph type="title"/>
          </p:nvPr>
        </p:nvSpPr>
        <p:spPr/>
        <p:txBody>
          <a:bodyPr/>
          <a:lstStyle/>
          <a:p>
            <a:r>
              <a:rPr lang="en-GB" dirty="0"/>
              <a:t>1Chronicles 4:9-10</a:t>
            </a:r>
          </a:p>
        </p:txBody>
      </p:sp>
      <p:sp>
        <p:nvSpPr>
          <p:cNvPr id="3" name="Content Placeholder 2">
            <a:extLst>
              <a:ext uri="{FF2B5EF4-FFF2-40B4-BE49-F238E27FC236}">
                <a16:creationId xmlns:a16="http://schemas.microsoft.com/office/drawing/2014/main" id="{0ED82664-E798-13FD-A183-B363C8E8737D}"/>
              </a:ext>
            </a:extLst>
          </p:cNvPr>
          <p:cNvSpPr>
            <a:spLocks noGrp="1"/>
          </p:cNvSpPr>
          <p:nvPr>
            <p:ph idx="1"/>
          </p:nvPr>
        </p:nvSpPr>
        <p:spPr/>
        <p:txBody>
          <a:bodyPr/>
          <a:lstStyle/>
          <a:p>
            <a:r>
              <a:rPr lang="en-GB" b="0" i="0" dirty="0">
                <a:solidFill>
                  <a:srgbClr val="777A7B"/>
                </a:solidFill>
                <a:effectLst/>
                <a:latin typeface="Arial" panose="020B0604020202020204" pitchFamily="34" charset="0"/>
              </a:rPr>
              <a:t>9</a:t>
            </a:r>
            <a:r>
              <a:rPr lang="en-GB" b="0" i="0" dirty="0">
                <a:solidFill>
                  <a:srgbClr val="121212"/>
                </a:solidFill>
                <a:effectLst/>
                <a:latin typeface="Arial" panose="020B0604020202020204" pitchFamily="34" charset="0"/>
              </a:rPr>
              <a:t>Jabez was more honourable than his brothers. His mother had named him Jabez, saying, ‘I gave birth to him in pain.’ </a:t>
            </a:r>
          </a:p>
          <a:p>
            <a:r>
              <a:rPr lang="en-GB" b="0" i="0" dirty="0">
                <a:solidFill>
                  <a:srgbClr val="777A7B"/>
                </a:solidFill>
                <a:effectLst/>
                <a:latin typeface="Arial" panose="020B0604020202020204" pitchFamily="34" charset="0"/>
              </a:rPr>
              <a:t>10</a:t>
            </a:r>
            <a:r>
              <a:rPr lang="en-GB" b="0" i="0" dirty="0">
                <a:solidFill>
                  <a:srgbClr val="121212"/>
                </a:solidFill>
                <a:effectLst/>
                <a:latin typeface="Arial" panose="020B0604020202020204" pitchFamily="34" charset="0"/>
              </a:rPr>
              <a:t>Jabez cried out to the God of Israel, ‘Oh, that you would bless me and enlarge my territory! Let your hand be with me, and keep me from harm so that I will be free from pain.’ And God granted his request.</a:t>
            </a:r>
            <a:endParaRPr lang="en-GB" dirty="0"/>
          </a:p>
        </p:txBody>
      </p:sp>
    </p:spTree>
    <p:extLst>
      <p:ext uri="{BB962C8B-B14F-4D97-AF65-F5344CB8AC3E}">
        <p14:creationId xmlns:p14="http://schemas.microsoft.com/office/powerpoint/2010/main" val="560046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40A4C-3099-E4C3-4F2E-F10342A001A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ED4725F-5CB8-4123-D8E1-5B63933751B6}"/>
              </a:ext>
            </a:extLst>
          </p:cNvPr>
          <p:cNvSpPr>
            <a:spLocks noGrp="1"/>
          </p:cNvSpPr>
          <p:nvPr>
            <p:ph idx="1"/>
          </p:nvPr>
        </p:nvSpPr>
        <p:spPr/>
        <p:txBody>
          <a:bodyPr/>
          <a:lstStyle/>
          <a:p>
            <a:endParaRPr lang="en-GB"/>
          </a:p>
        </p:txBody>
      </p:sp>
      <p:pic>
        <p:nvPicPr>
          <p:cNvPr id="1026" name="Picture 2" descr="Image result for psalm 67 john piper">
            <a:extLst>
              <a:ext uri="{FF2B5EF4-FFF2-40B4-BE49-F238E27FC236}">
                <a16:creationId xmlns:a16="http://schemas.microsoft.com/office/drawing/2014/main" id="{28A7C3C1-E0B2-C951-C89F-7E20EE4A6F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4005" y="107005"/>
            <a:ext cx="6661826" cy="666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460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209</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Psalm 67:1-4</vt:lpstr>
      <vt:lpstr>Psalm 67:5-7</vt:lpstr>
      <vt:lpstr>PowerPoint Presentation</vt:lpstr>
      <vt:lpstr>1Chronicles 4:9-10</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Corke</dc:creator>
  <cp:lastModifiedBy>David Corke</cp:lastModifiedBy>
  <cp:revision>1</cp:revision>
  <dcterms:created xsi:type="dcterms:W3CDTF">2023-07-18T14:21:43Z</dcterms:created>
  <dcterms:modified xsi:type="dcterms:W3CDTF">2023-07-21T11:08:33Z</dcterms:modified>
</cp:coreProperties>
</file>