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9" r:id="rId2"/>
    <p:sldId id="275" r:id="rId3"/>
    <p:sldId id="276" r:id="rId4"/>
    <p:sldId id="277" r:id="rId5"/>
    <p:sldId id="278" r:id="rId6"/>
    <p:sldId id="279" r:id="rId7"/>
  </p:sldIdLst>
  <p:sldSz cx="12188825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11" d="100"/>
          <a:sy n="111" d="100"/>
        </p:scale>
        <p:origin x="594" y="96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02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8D45C63-5740-4033-BC16-0EBE59035039}" type="datetime1">
              <a:rPr lang="en-GB" smtClean="0"/>
              <a:t>22/04/2025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12E74BA-7F96-4B2F-A487-7C4662E18FA6}" type="datetime1">
              <a:rPr lang="en-GB" noProof="0" smtClean="0"/>
              <a:t>22/04/2025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462E5-CDD3-87C0-432C-A02626FF1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E0A3D3-2EEE-CC67-8C69-A6461828E8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CB3F81-1795-DB3B-0E80-B956F3B7BC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2A332-8506-F2CC-08DC-665E1FB692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742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E1F55-90B0-4EF8-5DBB-6CE36024F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7EEE47-8CAC-6377-60D3-642E46D1B6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69FF38-D459-92E3-A542-6A803268C0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126FD-B4B1-7C86-449F-579B3654FC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280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A69FE-D61B-DEE4-CD3A-144EDD97B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56115B-E63A-B1E2-3D90-AEAD86AFF5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4CF7E7-9CDE-F78D-9151-E9427015A0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D93A8-2805-0817-878E-F4FCEBB31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693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27DBF-3BA9-AACF-90A6-A879B0316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D7F7B3-F84C-5EDB-39CF-EFAF7F8C50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EFB8B3-6BBB-2AE9-F01F-94676824D3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5524F-C772-8F5B-52C6-3F71AE69F9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479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04C77-C68D-243E-E6F1-EF806F6A7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DD01A7-AE0A-A83C-5A18-A7EE29415F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AFF086-917B-A57E-8A5C-2C0427DC31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BCFFB-78E8-0A48-1322-ACF03E1C74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28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86F720-2275-405B-806E-3548E58EE235}" type="datetime1">
              <a:rPr lang="en-GB" noProof="0" smtClean="0"/>
              <a:t>22/04/2025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4981E9-B3A5-4710-8501-2DE93307221F}" type="datetime1">
              <a:rPr lang="en-GB" noProof="0" smtClean="0"/>
              <a:t>22/04/2025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3A6484-4BDB-4B96-82A0-1CCFBB16A7A1}" type="datetime1">
              <a:rPr lang="en-GB" noProof="0" smtClean="0"/>
              <a:t>22/04/2025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ECF447-C8E2-4C7E-B39B-01394CD387BD}" type="datetime1">
              <a:rPr lang="en-GB" noProof="0" smtClean="0"/>
              <a:t>22/04/2025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1D0F08-3654-4C54-B180-8D129A09333D}" type="datetime1">
              <a:rPr lang="en-GB" noProof="0" smtClean="0"/>
              <a:t>22/04/2025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081E38-41EE-438A-A5F3-952EE43276E5}" type="datetime1">
              <a:rPr lang="en-GB" noProof="0" smtClean="0"/>
              <a:t>22/04/2025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82ED74-FB56-4F1A-BE62-54444606E691}" type="datetime1">
              <a:rPr lang="en-GB" noProof="0" smtClean="0"/>
              <a:t>22/04/2025</a:t>
            </a:fld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9D9F44-A486-40EB-9E0C-980374FCC377}" type="datetime1">
              <a:rPr lang="en-GB" noProof="0" smtClean="0"/>
              <a:t>22/04/2025</a:t>
            </a:fld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C85F20-B3FB-4B7F-9D27-FE16D7EABBC1}" type="datetime1">
              <a:rPr lang="en-GB" noProof="0" smtClean="0"/>
              <a:t>22/04/2025</a:t>
            </a:fld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347804-B514-473E-BA40-E9A7769F8A8E}" type="datetime1">
              <a:rPr lang="en-GB" noProof="0" smtClean="0"/>
              <a:t>22/04/2025</a:t>
            </a:fld>
            <a:endParaRPr lang="en-GB" noProof="0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pic>
        <p:nvPicPr>
          <p:cNvPr id="9" name="Picture 4" descr="An empty placeholder to add an image. Click on the placeholder and select the image that you wish to a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76636439-6B0B-4E46-9339-92B0FA74B9B4}" type="datetime1">
              <a:rPr lang="en-GB" noProof="0" smtClean="0"/>
              <a:t>22/04/2025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/>
          <a:p>
            <a:pPr rtl="0"/>
            <a:r>
              <a:rPr lang="en-GB" sz="4000" dirty="0"/>
              <a:t>Emperor Constantine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169A7A-F4FA-8F01-6628-03318B3E58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843" r="-1" b="28092"/>
          <a:stretch/>
        </p:blipFill>
        <p:spPr>
          <a:xfrm>
            <a:off x="5484812" y="836610"/>
            <a:ext cx="5867401" cy="5183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CCFE2-72AC-9E92-3503-B9FC345FD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1BEE425-1026-A5D6-AA72-185E46C4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12" y="1373247"/>
            <a:ext cx="3276599" cy="1924050"/>
          </a:xfrm>
        </p:spPr>
        <p:txBody>
          <a:bodyPr rtlCol="0" anchor="b">
            <a:normAutofit/>
          </a:bodyPr>
          <a:lstStyle/>
          <a:p>
            <a:pPr rtl="0"/>
            <a:r>
              <a:rPr lang="en-GB" sz="4000" dirty="0"/>
              <a:t>Dr Livingston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B09D0A-C28B-7667-AE33-735A3AC23D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t="13970" r="-1" b="51342"/>
          <a:stretch/>
        </p:blipFill>
        <p:spPr>
          <a:xfrm>
            <a:off x="5484811" y="1341512"/>
            <a:ext cx="5867401" cy="4174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7789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B90A6-1266-834B-B60C-1B0069F39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C56F905-3525-8693-8071-AA1A5CAAA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795" y="2132856"/>
            <a:ext cx="3276599" cy="1924050"/>
          </a:xfrm>
        </p:spPr>
        <p:txBody>
          <a:bodyPr rtlCol="0" anchor="b">
            <a:normAutofit/>
          </a:bodyPr>
          <a:lstStyle/>
          <a:p>
            <a:pPr rtl="0"/>
            <a:r>
              <a:rPr lang="en-GB" sz="4000" dirty="0"/>
              <a:t>Hudson</a:t>
            </a:r>
            <a:br>
              <a:rPr lang="en-GB" sz="4000" dirty="0"/>
            </a:br>
            <a:r>
              <a:rPr lang="en-GB" sz="4000" dirty="0"/>
              <a:t>Taylor</a:t>
            </a:r>
          </a:p>
        </p:txBody>
      </p:sp>
      <p:pic>
        <p:nvPicPr>
          <p:cNvPr id="3" name="Picture 2" descr="A person with a long beard&#10;&#10;AI-generated content may be incorrect.">
            <a:extLst>
              <a:ext uri="{FF2B5EF4-FFF2-40B4-BE49-F238E27FC236}">
                <a16:creationId xmlns:a16="http://schemas.microsoft.com/office/drawing/2014/main" id="{09A77007-7F99-AD48-193A-D9C2293376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718" r="-1" b="34217"/>
          <a:stretch/>
        </p:blipFill>
        <p:spPr>
          <a:xfrm>
            <a:off x="5484812" y="836610"/>
            <a:ext cx="5867401" cy="5183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826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503B4-AB07-B62C-1EB0-901CC05BA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85F04FD-49E8-C798-68CD-EE6E5EC6C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/>
          <a:p>
            <a:pPr rtl="0"/>
            <a:r>
              <a:rPr lang="en-GB" sz="4000" dirty="0"/>
              <a:t>Mother</a:t>
            </a:r>
            <a:br>
              <a:rPr lang="en-GB" sz="4000" dirty="0"/>
            </a:br>
            <a:r>
              <a:rPr lang="en-GB" sz="4000" dirty="0"/>
              <a:t>Teresa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203695-3897-C069-0F63-636F478377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468" r="-1" b="21467"/>
          <a:stretch/>
        </p:blipFill>
        <p:spPr>
          <a:xfrm>
            <a:off x="5484812" y="836610"/>
            <a:ext cx="5867401" cy="5183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747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C4235-5F9C-B576-0DE9-F5096C499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7A56C8C-43DB-105C-6EFC-90F3A27B9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/>
          <a:p>
            <a:pPr rtl="0"/>
            <a:r>
              <a:rPr lang="en-GB" sz="4000" dirty="0"/>
              <a:t>John</a:t>
            </a:r>
            <a:br>
              <a:rPr lang="en-GB" sz="4000" dirty="0"/>
            </a:br>
            <a:r>
              <a:rPr lang="en-GB" sz="4000" dirty="0"/>
              <a:t>Wesley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1729C-E151-7F67-D387-6BD59F5306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968" r="-1" b="39967"/>
          <a:stretch/>
        </p:blipFill>
        <p:spPr>
          <a:xfrm>
            <a:off x="5484812" y="836610"/>
            <a:ext cx="5867401" cy="5183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49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F6758-9798-7113-85C7-8E17876D6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2DCCCEB-C6C2-5C49-B626-DB0449E20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79" y="1340768"/>
            <a:ext cx="3276599" cy="1924050"/>
          </a:xfrm>
        </p:spPr>
        <p:txBody>
          <a:bodyPr rtlCol="0" anchor="b">
            <a:normAutofit/>
          </a:bodyPr>
          <a:lstStyle/>
          <a:p>
            <a:pPr rtl="0"/>
            <a:r>
              <a:rPr lang="en-GB" sz="4000" dirty="0"/>
              <a:t>Jospeh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F2F672-65B9-9869-FD73-08713D41EA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2089" r="-1" b="16984"/>
          <a:stretch/>
        </p:blipFill>
        <p:spPr>
          <a:xfrm>
            <a:off x="5484812" y="965305"/>
            <a:ext cx="5867401" cy="4925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9449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u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5685052_TF02886637.potx" id="{0BDA07AA-8B36-49BD-8806-9B9E86D6DE7C}" vid="{CBBBD0E4-D734-406B-8F36-F83565614879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Watercolour presentation (widescreen)</Template>
  <TotalTime>9</TotalTime>
  <Words>20</Words>
  <Application>Microsoft Office PowerPoint</Application>
  <PresentationFormat>Custom</PresentationFormat>
  <Paragraphs>12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Palatino Linotype</vt:lpstr>
      <vt:lpstr>Watercolour_16x9</vt:lpstr>
      <vt:lpstr>Emperor Constantine</vt:lpstr>
      <vt:lpstr>Dr Livingston</vt:lpstr>
      <vt:lpstr>Hudson Taylor</vt:lpstr>
      <vt:lpstr>Mother Teresa</vt:lpstr>
      <vt:lpstr>John Wesley</vt:lpstr>
      <vt:lpstr>Jospeh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Julie Mellor</dc:creator>
  <cp:lastModifiedBy>Julie Mellor</cp:lastModifiedBy>
  <cp:revision>1</cp:revision>
  <dcterms:created xsi:type="dcterms:W3CDTF">2025-04-22T15:16:34Z</dcterms:created>
  <dcterms:modified xsi:type="dcterms:W3CDTF">2025-04-22T15:26:31Z</dcterms:modified>
</cp:coreProperties>
</file>