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2" r:id="rId4"/>
    <p:sldId id="257" r:id="rId5"/>
    <p:sldId id="263" r:id="rId6"/>
    <p:sldId id="258" r:id="rId7"/>
    <p:sldId id="268" r:id="rId8"/>
    <p:sldId id="259" r:id="rId9"/>
    <p:sldId id="265" r:id="rId10"/>
    <p:sldId id="267" r:id="rId11"/>
    <p:sldId id="260" r:id="rId12"/>
    <p:sldId id="264" r:id="rId13"/>
    <p:sldId id="261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FDB247-BFBF-43B1-908B-93817C619559}" v="27" dt="2023-09-22T12:53:58.8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Corke" userId="b064662b-232e-47db-94e5-0d370df0854b" providerId="ADAL" clId="{70FDB247-BFBF-43B1-908B-93817C619559}"/>
    <pc:docChg chg="undo custSel addSld modSld sldOrd">
      <pc:chgData name="David Corke" userId="b064662b-232e-47db-94e5-0d370df0854b" providerId="ADAL" clId="{70FDB247-BFBF-43B1-908B-93817C619559}" dt="2023-09-22T13:56:49.383" v="100"/>
      <pc:docMkLst>
        <pc:docMk/>
      </pc:docMkLst>
      <pc:sldChg chg="addSp delSp modSp mod setBg addAnim delAnim">
        <pc:chgData name="David Corke" userId="b064662b-232e-47db-94e5-0d370df0854b" providerId="ADAL" clId="{70FDB247-BFBF-43B1-908B-93817C619559}" dt="2023-09-22T12:24:35.479" v="55" actId="20577"/>
        <pc:sldMkLst>
          <pc:docMk/>
          <pc:sldMk cId="1554831672" sldId="256"/>
        </pc:sldMkLst>
        <pc:spChg chg="mod">
          <ac:chgData name="David Corke" userId="b064662b-232e-47db-94e5-0d370df0854b" providerId="ADAL" clId="{70FDB247-BFBF-43B1-908B-93817C619559}" dt="2023-09-22T12:20:46.011" v="22" actId="26606"/>
          <ac:spMkLst>
            <pc:docMk/>
            <pc:sldMk cId="1554831672" sldId="256"/>
            <ac:spMk id="2" creationId="{EB8780E3-FD67-163C-A510-50B92881F6E3}"/>
          </ac:spMkLst>
        </pc:spChg>
        <pc:spChg chg="mod">
          <ac:chgData name="David Corke" userId="b064662b-232e-47db-94e5-0d370df0854b" providerId="ADAL" clId="{70FDB247-BFBF-43B1-908B-93817C619559}" dt="2023-09-22T12:24:35.479" v="55" actId="20577"/>
          <ac:spMkLst>
            <pc:docMk/>
            <pc:sldMk cId="1554831672" sldId="256"/>
            <ac:spMk id="3" creationId="{D02B7965-89F2-D958-9079-361EF4AD05AE}"/>
          </ac:spMkLst>
        </pc:spChg>
        <pc:spChg chg="add del">
          <ac:chgData name="David Corke" userId="b064662b-232e-47db-94e5-0d370df0854b" providerId="ADAL" clId="{70FDB247-BFBF-43B1-908B-93817C619559}" dt="2023-09-22T12:19:02.462" v="4" actId="26606"/>
          <ac:spMkLst>
            <pc:docMk/>
            <pc:sldMk cId="1554831672" sldId="256"/>
            <ac:spMk id="8" creationId="{6F5A5072-7B47-4D32-B52A-4EBBF590B8A5}"/>
          </ac:spMkLst>
        </pc:spChg>
        <pc:spChg chg="add del">
          <ac:chgData name="David Corke" userId="b064662b-232e-47db-94e5-0d370df0854b" providerId="ADAL" clId="{70FDB247-BFBF-43B1-908B-93817C619559}" dt="2023-09-22T12:19:02.462" v="4" actId="26606"/>
          <ac:spMkLst>
            <pc:docMk/>
            <pc:sldMk cId="1554831672" sldId="256"/>
            <ac:spMk id="10" creationId="{9715DAF0-AE1B-46C9-8A6B-DB2AA05AB91D}"/>
          </ac:spMkLst>
        </pc:spChg>
        <pc:spChg chg="add del">
          <ac:chgData name="David Corke" userId="b064662b-232e-47db-94e5-0d370df0854b" providerId="ADAL" clId="{70FDB247-BFBF-43B1-908B-93817C619559}" dt="2023-09-22T12:19:02.462" v="4" actId="26606"/>
          <ac:spMkLst>
            <pc:docMk/>
            <pc:sldMk cId="1554831672" sldId="256"/>
            <ac:spMk id="12" creationId="{6016219D-510E-4184-9090-6D5578A87BD1}"/>
          </ac:spMkLst>
        </pc:spChg>
        <pc:spChg chg="add del">
          <ac:chgData name="David Corke" userId="b064662b-232e-47db-94e5-0d370df0854b" providerId="ADAL" clId="{70FDB247-BFBF-43B1-908B-93817C619559}" dt="2023-09-22T12:19:02.462" v="4" actId="26606"/>
          <ac:spMkLst>
            <pc:docMk/>
            <pc:sldMk cId="1554831672" sldId="256"/>
            <ac:spMk id="14" creationId="{AFF4A713-7B75-4B21-90D7-5AB19547C728}"/>
          </ac:spMkLst>
        </pc:spChg>
        <pc:spChg chg="add del">
          <ac:chgData name="David Corke" userId="b064662b-232e-47db-94e5-0d370df0854b" providerId="ADAL" clId="{70FDB247-BFBF-43B1-908B-93817C619559}" dt="2023-09-22T12:19:02.462" v="4" actId="26606"/>
          <ac:spMkLst>
            <pc:docMk/>
            <pc:sldMk cId="1554831672" sldId="256"/>
            <ac:spMk id="16" creationId="{DC631C0B-6DA6-4E57-8231-CE32B3434A7E}"/>
          </ac:spMkLst>
        </pc:spChg>
        <pc:spChg chg="add del">
          <ac:chgData name="David Corke" userId="b064662b-232e-47db-94e5-0d370df0854b" providerId="ADAL" clId="{70FDB247-BFBF-43B1-908B-93817C619559}" dt="2023-09-22T12:19:02.462" v="4" actId="26606"/>
          <ac:spMkLst>
            <pc:docMk/>
            <pc:sldMk cId="1554831672" sldId="256"/>
            <ac:spMk id="18" creationId="{C29501E6-A978-4A61-9689-9085AF97A53A}"/>
          </ac:spMkLst>
        </pc:spChg>
        <pc:spChg chg="add del">
          <ac:chgData name="David Corke" userId="b064662b-232e-47db-94e5-0d370df0854b" providerId="ADAL" clId="{70FDB247-BFBF-43B1-908B-93817C619559}" dt="2023-09-22T12:19:04.190" v="6" actId="26606"/>
          <ac:spMkLst>
            <pc:docMk/>
            <pc:sldMk cId="1554831672" sldId="256"/>
            <ac:spMk id="20" creationId="{A8DB9CD9-59B1-4D73-BC4C-98796A48EF9B}"/>
          </ac:spMkLst>
        </pc:spChg>
        <pc:spChg chg="add del">
          <ac:chgData name="David Corke" userId="b064662b-232e-47db-94e5-0d370df0854b" providerId="ADAL" clId="{70FDB247-BFBF-43B1-908B-93817C619559}" dt="2023-09-22T12:19:04.190" v="6" actId="26606"/>
          <ac:spMkLst>
            <pc:docMk/>
            <pc:sldMk cId="1554831672" sldId="256"/>
            <ac:spMk id="21" creationId="{8874A6A9-41FF-4E33-AFA8-F9F81436A59E}"/>
          </ac:spMkLst>
        </pc:spChg>
        <pc:spChg chg="add del">
          <ac:chgData name="David Corke" userId="b064662b-232e-47db-94e5-0d370df0854b" providerId="ADAL" clId="{70FDB247-BFBF-43B1-908B-93817C619559}" dt="2023-09-22T12:19:05.968" v="8" actId="26606"/>
          <ac:spMkLst>
            <pc:docMk/>
            <pc:sldMk cId="1554831672" sldId="256"/>
            <ac:spMk id="27" creationId="{C27D7A02-907B-496F-BA7E-AA3780733CA7}"/>
          </ac:spMkLst>
        </pc:spChg>
        <pc:spChg chg="add del">
          <ac:chgData name="David Corke" userId="b064662b-232e-47db-94e5-0d370df0854b" providerId="ADAL" clId="{70FDB247-BFBF-43B1-908B-93817C619559}" dt="2023-09-22T12:19:05.968" v="8" actId="26606"/>
          <ac:spMkLst>
            <pc:docMk/>
            <pc:sldMk cId="1554831672" sldId="256"/>
            <ac:spMk id="28" creationId="{0FBA5268-0AE7-4CAD-9537-D0EB09E76406}"/>
          </ac:spMkLst>
        </pc:spChg>
        <pc:spChg chg="add del">
          <ac:chgData name="David Corke" userId="b064662b-232e-47db-94e5-0d370df0854b" providerId="ADAL" clId="{70FDB247-BFBF-43B1-908B-93817C619559}" dt="2023-09-22T12:19:05.968" v="8" actId="26606"/>
          <ac:spMkLst>
            <pc:docMk/>
            <pc:sldMk cId="1554831672" sldId="256"/>
            <ac:spMk id="29" creationId="{088D065B-39DA-4077-B9CF-E489CE4C0169}"/>
          </ac:spMkLst>
        </pc:spChg>
        <pc:spChg chg="add del">
          <ac:chgData name="David Corke" userId="b064662b-232e-47db-94e5-0d370df0854b" providerId="ADAL" clId="{70FDB247-BFBF-43B1-908B-93817C619559}" dt="2023-09-22T12:20:46.011" v="22" actId="26606"/>
          <ac:spMkLst>
            <pc:docMk/>
            <pc:sldMk cId="1554831672" sldId="256"/>
            <ac:spMk id="31" creationId="{6F5A5072-7B47-4D32-B52A-4EBBF590B8A5}"/>
          </ac:spMkLst>
        </pc:spChg>
        <pc:spChg chg="add del">
          <ac:chgData name="David Corke" userId="b064662b-232e-47db-94e5-0d370df0854b" providerId="ADAL" clId="{70FDB247-BFBF-43B1-908B-93817C619559}" dt="2023-09-22T12:20:46.011" v="22" actId="26606"/>
          <ac:spMkLst>
            <pc:docMk/>
            <pc:sldMk cId="1554831672" sldId="256"/>
            <ac:spMk id="32" creationId="{9715DAF0-AE1B-46C9-8A6B-DB2AA05AB91D}"/>
          </ac:spMkLst>
        </pc:spChg>
        <pc:spChg chg="add del">
          <ac:chgData name="David Corke" userId="b064662b-232e-47db-94e5-0d370df0854b" providerId="ADAL" clId="{70FDB247-BFBF-43B1-908B-93817C619559}" dt="2023-09-22T12:20:46.011" v="22" actId="26606"/>
          <ac:spMkLst>
            <pc:docMk/>
            <pc:sldMk cId="1554831672" sldId="256"/>
            <ac:spMk id="33" creationId="{6016219D-510E-4184-9090-6D5578A87BD1}"/>
          </ac:spMkLst>
        </pc:spChg>
        <pc:spChg chg="add del">
          <ac:chgData name="David Corke" userId="b064662b-232e-47db-94e5-0d370df0854b" providerId="ADAL" clId="{70FDB247-BFBF-43B1-908B-93817C619559}" dt="2023-09-22T12:20:46.011" v="22" actId="26606"/>
          <ac:spMkLst>
            <pc:docMk/>
            <pc:sldMk cId="1554831672" sldId="256"/>
            <ac:spMk id="34" creationId="{AFF4A713-7B75-4B21-90D7-5AB19547C728}"/>
          </ac:spMkLst>
        </pc:spChg>
        <pc:spChg chg="add del">
          <ac:chgData name="David Corke" userId="b064662b-232e-47db-94e5-0d370df0854b" providerId="ADAL" clId="{70FDB247-BFBF-43B1-908B-93817C619559}" dt="2023-09-22T12:20:46.011" v="22" actId="26606"/>
          <ac:spMkLst>
            <pc:docMk/>
            <pc:sldMk cId="1554831672" sldId="256"/>
            <ac:spMk id="35" creationId="{DC631C0B-6DA6-4E57-8231-CE32B3434A7E}"/>
          </ac:spMkLst>
        </pc:spChg>
        <pc:spChg chg="add del">
          <ac:chgData name="David Corke" userId="b064662b-232e-47db-94e5-0d370df0854b" providerId="ADAL" clId="{70FDB247-BFBF-43B1-908B-93817C619559}" dt="2023-09-22T12:20:46.011" v="22" actId="26606"/>
          <ac:spMkLst>
            <pc:docMk/>
            <pc:sldMk cId="1554831672" sldId="256"/>
            <ac:spMk id="36" creationId="{C29501E6-A978-4A61-9689-9085AF97A53A}"/>
          </ac:spMkLst>
        </pc:spChg>
        <pc:spChg chg="add">
          <ac:chgData name="David Corke" userId="b064662b-232e-47db-94e5-0d370df0854b" providerId="ADAL" clId="{70FDB247-BFBF-43B1-908B-93817C619559}" dt="2023-09-22T12:20:46.011" v="22" actId="26606"/>
          <ac:spMkLst>
            <pc:docMk/>
            <pc:sldMk cId="1554831672" sldId="256"/>
            <ac:spMk id="41" creationId="{934F1179-B481-4F9E-BCA3-AFB972070F83}"/>
          </ac:spMkLst>
        </pc:spChg>
        <pc:spChg chg="add">
          <ac:chgData name="David Corke" userId="b064662b-232e-47db-94e5-0d370df0854b" providerId="ADAL" clId="{70FDB247-BFBF-43B1-908B-93817C619559}" dt="2023-09-22T12:20:46.011" v="22" actId="26606"/>
          <ac:spMkLst>
            <pc:docMk/>
            <pc:sldMk cId="1554831672" sldId="256"/>
            <ac:spMk id="43" creationId="{827DC2C4-B485-428A-BF4A-472D2967F47F}"/>
          </ac:spMkLst>
        </pc:spChg>
        <pc:spChg chg="add">
          <ac:chgData name="David Corke" userId="b064662b-232e-47db-94e5-0d370df0854b" providerId="ADAL" clId="{70FDB247-BFBF-43B1-908B-93817C619559}" dt="2023-09-22T12:20:46.011" v="22" actId="26606"/>
          <ac:spMkLst>
            <pc:docMk/>
            <pc:sldMk cId="1554831672" sldId="256"/>
            <ac:spMk id="45" creationId="{EE04B5EB-F158-4507-90DD-BD23620C7CC9}"/>
          </ac:spMkLst>
        </pc:spChg>
        <pc:grpChg chg="add del">
          <ac:chgData name="David Corke" userId="b064662b-232e-47db-94e5-0d370df0854b" providerId="ADAL" clId="{70FDB247-BFBF-43B1-908B-93817C619559}" dt="2023-09-22T12:19:04.190" v="6" actId="26606"/>
          <ac:grpSpMkLst>
            <pc:docMk/>
            <pc:sldMk cId="1554831672" sldId="256"/>
            <ac:grpSpMk id="22" creationId="{721D730E-1F97-4071-B143-B05E6D2599BC}"/>
          </ac:grpSpMkLst>
        </pc:grpChg>
      </pc:sldChg>
      <pc:sldChg chg="addSp delSp modSp mod setBg addAnim">
        <pc:chgData name="David Corke" userId="b064662b-232e-47db-94e5-0d370df0854b" providerId="ADAL" clId="{70FDB247-BFBF-43B1-908B-93817C619559}" dt="2023-09-22T12:22:30.083" v="29" actId="255"/>
        <pc:sldMkLst>
          <pc:docMk/>
          <pc:sldMk cId="3003427190" sldId="257"/>
        </pc:sldMkLst>
        <pc:spChg chg="mod">
          <ac:chgData name="David Corke" userId="b064662b-232e-47db-94e5-0d370df0854b" providerId="ADAL" clId="{70FDB247-BFBF-43B1-908B-93817C619559}" dt="2023-09-22T12:20:53.726" v="23" actId="26606"/>
          <ac:spMkLst>
            <pc:docMk/>
            <pc:sldMk cId="3003427190" sldId="257"/>
            <ac:spMk id="2" creationId="{AFBDF08F-3ADC-25D9-3623-4198F170D66E}"/>
          </ac:spMkLst>
        </pc:spChg>
        <pc:spChg chg="mod">
          <ac:chgData name="David Corke" userId="b064662b-232e-47db-94e5-0d370df0854b" providerId="ADAL" clId="{70FDB247-BFBF-43B1-908B-93817C619559}" dt="2023-09-22T12:22:30.083" v="29" actId="255"/>
          <ac:spMkLst>
            <pc:docMk/>
            <pc:sldMk cId="3003427190" sldId="257"/>
            <ac:spMk id="3" creationId="{4B3CCEE6-62B0-B517-8CE4-D13BDE85DF87}"/>
          </ac:spMkLst>
        </pc:spChg>
        <pc:spChg chg="add del">
          <ac:chgData name="David Corke" userId="b064662b-232e-47db-94e5-0d370df0854b" providerId="ADAL" clId="{70FDB247-BFBF-43B1-908B-93817C619559}" dt="2023-09-22T12:20:53.726" v="23" actId="26606"/>
          <ac:spMkLst>
            <pc:docMk/>
            <pc:sldMk cId="3003427190" sldId="257"/>
            <ac:spMk id="8" creationId="{6F5A5072-7B47-4D32-B52A-4EBBF590B8A5}"/>
          </ac:spMkLst>
        </pc:spChg>
        <pc:spChg chg="add del">
          <ac:chgData name="David Corke" userId="b064662b-232e-47db-94e5-0d370df0854b" providerId="ADAL" clId="{70FDB247-BFBF-43B1-908B-93817C619559}" dt="2023-09-22T12:20:53.726" v="23" actId="26606"/>
          <ac:spMkLst>
            <pc:docMk/>
            <pc:sldMk cId="3003427190" sldId="257"/>
            <ac:spMk id="10" creationId="{9715DAF0-AE1B-46C9-8A6B-DB2AA05AB91D}"/>
          </ac:spMkLst>
        </pc:spChg>
        <pc:spChg chg="add del">
          <ac:chgData name="David Corke" userId="b064662b-232e-47db-94e5-0d370df0854b" providerId="ADAL" clId="{70FDB247-BFBF-43B1-908B-93817C619559}" dt="2023-09-22T12:20:53.726" v="23" actId="26606"/>
          <ac:spMkLst>
            <pc:docMk/>
            <pc:sldMk cId="3003427190" sldId="257"/>
            <ac:spMk id="12" creationId="{6016219D-510E-4184-9090-6D5578A87BD1}"/>
          </ac:spMkLst>
        </pc:spChg>
        <pc:spChg chg="add del">
          <ac:chgData name="David Corke" userId="b064662b-232e-47db-94e5-0d370df0854b" providerId="ADAL" clId="{70FDB247-BFBF-43B1-908B-93817C619559}" dt="2023-09-22T12:20:53.726" v="23" actId="26606"/>
          <ac:spMkLst>
            <pc:docMk/>
            <pc:sldMk cId="3003427190" sldId="257"/>
            <ac:spMk id="14" creationId="{AFF4A713-7B75-4B21-90D7-5AB19547C728}"/>
          </ac:spMkLst>
        </pc:spChg>
        <pc:spChg chg="add del">
          <ac:chgData name="David Corke" userId="b064662b-232e-47db-94e5-0d370df0854b" providerId="ADAL" clId="{70FDB247-BFBF-43B1-908B-93817C619559}" dt="2023-09-22T12:20:53.726" v="23" actId="26606"/>
          <ac:spMkLst>
            <pc:docMk/>
            <pc:sldMk cId="3003427190" sldId="257"/>
            <ac:spMk id="16" creationId="{DC631C0B-6DA6-4E57-8231-CE32B3434A7E}"/>
          </ac:spMkLst>
        </pc:spChg>
        <pc:spChg chg="add del">
          <ac:chgData name="David Corke" userId="b064662b-232e-47db-94e5-0d370df0854b" providerId="ADAL" clId="{70FDB247-BFBF-43B1-908B-93817C619559}" dt="2023-09-22T12:20:53.726" v="23" actId="26606"/>
          <ac:spMkLst>
            <pc:docMk/>
            <pc:sldMk cId="3003427190" sldId="257"/>
            <ac:spMk id="18" creationId="{C29501E6-A978-4A61-9689-9085AF97A53A}"/>
          </ac:spMkLst>
        </pc:spChg>
        <pc:spChg chg="add">
          <ac:chgData name="David Corke" userId="b064662b-232e-47db-94e5-0d370df0854b" providerId="ADAL" clId="{70FDB247-BFBF-43B1-908B-93817C619559}" dt="2023-09-22T12:20:53.726" v="23" actId="26606"/>
          <ac:spMkLst>
            <pc:docMk/>
            <pc:sldMk cId="3003427190" sldId="257"/>
            <ac:spMk id="23" creationId="{934F1179-B481-4F9E-BCA3-AFB972070F83}"/>
          </ac:spMkLst>
        </pc:spChg>
        <pc:spChg chg="add">
          <ac:chgData name="David Corke" userId="b064662b-232e-47db-94e5-0d370df0854b" providerId="ADAL" clId="{70FDB247-BFBF-43B1-908B-93817C619559}" dt="2023-09-22T12:20:53.726" v="23" actId="26606"/>
          <ac:spMkLst>
            <pc:docMk/>
            <pc:sldMk cId="3003427190" sldId="257"/>
            <ac:spMk id="25" creationId="{827DC2C4-B485-428A-BF4A-472D2967F47F}"/>
          </ac:spMkLst>
        </pc:spChg>
        <pc:spChg chg="add">
          <ac:chgData name="David Corke" userId="b064662b-232e-47db-94e5-0d370df0854b" providerId="ADAL" clId="{70FDB247-BFBF-43B1-908B-93817C619559}" dt="2023-09-22T12:20:53.726" v="23" actId="26606"/>
          <ac:spMkLst>
            <pc:docMk/>
            <pc:sldMk cId="3003427190" sldId="257"/>
            <ac:spMk id="27" creationId="{EE04B5EB-F158-4507-90DD-BD23620C7CC9}"/>
          </ac:spMkLst>
        </pc:spChg>
      </pc:sldChg>
      <pc:sldChg chg="addSp delSp modSp mod setBg addAnim">
        <pc:chgData name="David Corke" userId="b064662b-232e-47db-94e5-0d370df0854b" providerId="ADAL" clId="{70FDB247-BFBF-43B1-908B-93817C619559}" dt="2023-09-22T12:22:55.127" v="32" actId="255"/>
        <pc:sldMkLst>
          <pc:docMk/>
          <pc:sldMk cId="2732094032" sldId="258"/>
        </pc:sldMkLst>
        <pc:spChg chg="mod">
          <ac:chgData name="David Corke" userId="b064662b-232e-47db-94e5-0d370df0854b" providerId="ADAL" clId="{70FDB247-BFBF-43B1-908B-93817C619559}" dt="2023-09-22T12:20:59.006" v="24" actId="26606"/>
          <ac:spMkLst>
            <pc:docMk/>
            <pc:sldMk cId="2732094032" sldId="258"/>
            <ac:spMk id="2" creationId="{5CE4D4A3-46A0-1DEE-09C5-F84CC30A8008}"/>
          </ac:spMkLst>
        </pc:spChg>
        <pc:spChg chg="mod">
          <ac:chgData name="David Corke" userId="b064662b-232e-47db-94e5-0d370df0854b" providerId="ADAL" clId="{70FDB247-BFBF-43B1-908B-93817C619559}" dt="2023-09-22T12:22:55.127" v="32" actId="255"/>
          <ac:spMkLst>
            <pc:docMk/>
            <pc:sldMk cId="2732094032" sldId="258"/>
            <ac:spMk id="3" creationId="{42FA9E8D-6692-BB5C-55D4-A0FE7DAE59DF}"/>
          </ac:spMkLst>
        </pc:spChg>
        <pc:spChg chg="add del">
          <ac:chgData name="David Corke" userId="b064662b-232e-47db-94e5-0d370df0854b" providerId="ADAL" clId="{70FDB247-BFBF-43B1-908B-93817C619559}" dt="2023-09-22T12:20:59.006" v="24" actId="26606"/>
          <ac:spMkLst>
            <pc:docMk/>
            <pc:sldMk cId="2732094032" sldId="258"/>
            <ac:spMk id="8" creationId="{6F5A5072-7B47-4D32-B52A-4EBBF590B8A5}"/>
          </ac:spMkLst>
        </pc:spChg>
        <pc:spChg chg="add del">
          <ac:chgData name="David Corke" userId="b064662b-232e-47db-94e5-0d370df0854b" providerId="ADAL" clId="{70FDB247-BFBF-43B1-908B-93817C619559}" dt="2023-09-22T12:20:59.006" v="24" actId="26606"/>
          <ac:spMkLst>
            <pc:docMk/>
            <pc:sldMk cId="2732094032" sldId="258"/>
            <ac:spMk id="10" creationId="{9715DAF0-AE1B-46C9-8A6B-DB2AA05AB91D}"/>
          </ac:spMkLst>
        </pc:spChg>
        <pc:spChg chg="add del">
          <ac:chgData name="David Corke" userId="b064662b-232e-47db-94e5-0d370df0854b" providerId="ADAL" clId="{70FDB247-BFBF-43B1-908B-93817C619559}" dt="2023-09-22T12:20:59.006" v="24" actId="26606"/>
          <ac:spMkLst>
            <pc:docMk/>
            <pc:sldMk cId="2732094032" sldId="258"/>
            <ac:spMk id="12" creationId="{6016219D-510E-4184-9090-6D5578A87BD1}"/>
          </ac:spMkLst>
        </pc:spChg>
        <pc:spChg chg="add del">
          <ac:chgData name="David Corke" userId="b064662b-232e-47db-94e5-0d370df0854b" providerId="ADAL" clId="{70FDB247-BFBF-43B1-908B-93817C619559}" dt="2023-09-22T12:20:59.006" v="24" actId="26606"/>
          <ac:spMkLst>
            <pc:docMk/>
            <pc:sldMk cId="2732094032" sldId="258"/>
            <ac:spMk id="14" creationId="{AFF4A713-7B75-4B21-90D7-5AB19547C728}"/>
          </ac:spMkLst>
        </pc:spChg>
        <pc:spChg chg="add del">
          <ac:chgData name="David Corke" userId="b064662b-232e-47db-94e5-0d370df0854b" providerId="ADAL" clId="{70FDB247-BFBF-43B1-908B-93817C619559}" dt="2023-09-22T12:20:59.006" v="24" actId="26606"/>
          <ac:spMkLst>
            <pc:docMk/>
            <pc:sldMk cId="2732094032" sldId="258"/>
            <ac:spMk id="16" creationId="{DC631C0B-6DA6-4E57-8231-CE32B3434A7E}"/>
          </ac:spMkLst>
        </pc:spChg>
        <pc:spChg chg="add del">
          <ac:chgData name="David Corke" userId="b064662b-232e-47db-94e5-0d370df0854b" providerId="ADAL" clId="{70FDB247-BFBF-43B1-908B-93817C619559}" dt="2023-09-22T12:20:59.006" v="24" actId="26606"/>
          <ac:spMkLst>
            <pc:docMk/>
            <pc:sldMk cId="2732094032" sldId="258"/>
            <ac:spMk id="18" creationId="{C29501E6-A978-4A61-9689-9085AF97A53A}"/>
          </ac:spMkLst>
        </pc:spChg>
        <pc:spChg chg="add">
          <ac:chgData name="David Corke" userId="b064662b-232e-47db-94e5-0d370df0854b" providerId="ADAL" clId="{70FDB247-BFBF-43B1-908B-93817C619559}" dt="2023-09-22T12:20:59.006" v="24" actId="26606"/>
          <ac:spMkLst>
            <pc:docMk/>
            <pc:sldMk cId="2732094032" sldId="258"/>
            <ac:spMk id="23" creationId="{934F1179-B481-4F9E-BCA3-AFB972070F83}"/>
          </ac:spMkLst>
        </pc:spChg>
        <pc:spChg chg="add">
          <ac:chgData name="David Corke" userId="b064662b-232e-47db-94e5-0d370df0854b" providerId="ADAL" clId="{70FDB247-BFBF-43B1-908B-93817C619559}" dt="2023-09-22T12:20:59.006" v="24" actId="26606"/>
          <ac:spMkLst>
            <pc:docMk/>
            <pc:sldMk cId="2732094032" sldId="258"/>
            <ac:spMk id="25" creationId="{827DC2C4-B485-428A-BF4A-472D2967F47F}"/>
          </ac:spMkLst>
        </pc:spChg>
        <pc:spChg chg="add">
          <ac:chgData name="David Corke" userId="b064662b-232e-47db-94e5-0d370df0854b" providerId="ADAL" clId="{70FDB247-BFBF-43B1-908B-93817C619559}" dt="2023-09-22T12:20:59.006" v="24" actId="26606"/>
          <ac:spMkLst>
            <pc:docMk/>
            <pc:sldMk cId="2732094032" sldId="258"/>
            <ac:spMk id="27" creationId="{EE04B5EB-F158-4507-90DD-BD23620C7CC9}"/>
          </ac:spMkLst>
        </pc:spChg>
      </pc:sldChg>
      <pc:sldChg chg="addSp delSp modSp mod setBg addAnim">
        <pc:chgData name="David Corke" userId="b064662b-232e-47db-94e5-0d370df0854b" providerId="ADAL" clId="{70FDB247-BFBF-43B1-908B-93817C619559}" dt="2023-09-22T12:23:05.117" v="33" actId="255"/>
        <pc:sldMkLst>
          <pc:docMk/>
          <pc:sldMk cId="809016094" sldId="259"/>
        </pc:sldMkLst>
        <pc:spChg chg="mod">
          <ac:chgData name="David Corke" userId="b064662b-232e-47db-94e5-0d370df0854b" providerId="ADAL" clId="{70FDB247-BFBF-43B1-908B-93817C619559}" dt="2023-09-22T12:21:03.612" v="25" actId="26606"/>
          <ac:spMkLst>
            <pc:docMk/>
            <pc:sldMk cId="809016094" sldId="259"/>
            <ac:spMk id="2" creationId="{FBDEEB14-1FF1-EBAF-A68A-775F4569D00E}"/>
          </ac:spMkLst>
        </pc:spChg>
        <pc:spChg chg="mod">
          <ac:chgData name="David Corke" userId="b064662b-232e-47db-94e5-0d370df0854b" providerId="ADAL" clId="{70FDB247-BFBF-43B1-908B-93817C619559}" dt="2023-09-22T12:23:05.117" v="33" actId="255"/>
          <ac:spMkLst>
            <pc:docMk/>
            <pc:sldMk cId="809016094" sldId="259"/>
            <ac:spMk id="3" creationId="{B9561740-2DD9-72DD-3FEC-063CDA73D73D}"/>
          </ac:spMkLst>
        </pc:spChg>
        <pc:spChg chg="add del">
          <ac:chgData name="David Corke" userId="b064662b-232e-47db-94e5-0d370df0854b" providerId="ADAL" clId="{70FDB247-BFBF-43B1-908B-93817C619559}" dt="2023-09-22T12:21:03.612" v="25" actId="26606"/>
          <ac:spMkLst>
            <pc:docMk/>
            <pc:sldMk cId="809016094" sldId="259"/>
            <ac:spMk id="8" creationId="{6F5A5072-7B47-4D32-B52A-4EBBF590B8A5}"/>
          </ac:spMkLst>
        </pc:spChg>
        <pc:spChg chg="add del">
          <ac:chgData name="David Corke" userId="b064662b-232e-47db-94e5-0d370df0854b" providerId="ADAL" clId="{70FDB247-BFBF-43B1-908B-93817C619559}" dt="2023-09-22T12:21:03.612" v="25" actId="26606"/>
          <ac:spMkLst>
            <pc:docMk/>
            <pc:sldMk cId="809016094" sldId="259"/>
            <ac:spMk id="10" creationId="{9715DAF0-AE1B-46C9-8A6B-DB2AA05AB91D}"/>
          </ac:spMkLst>
        </pc:spChg>
        <pc:spChg chg="add del">
          <ac:chgData name="David Corke" userId="b064662b-232e-47db-94e5-0d370df0854b" providerId="ADAL" clId="{70FDB247-BFBF-43B1-908B-93817C619559}" dt="2023-09-22T12:21:03.612" v="25" actId="26606"/>
          <ac:spMkLst>
            <pc:docMk/>
            <pc:sldMk cId="809016094" sldId="259"/>
            <ac:spMk id="12" creationId="{6016219D-510E-4184-9090-6D5578A87BD1}"/>
          </ac:spMkLst>
        </pc:spChg>
        <pc:spChg chg="add del">
          <ac:chgData name="David Corke" userId="b064662b-232e-47db-94e5-0d370df0854b" providerId="ADAL" clId="{70FDB247-BFBF-43B1-908B-93817C619559}" dt="2023-09-22T12:21:03.612" v="25" actId="26606"/>
          <ac:spMkLst>
            <pc:docMk/>
            <pc:sldMk cId="809016094" sldId="259"/>
            <ac:spMk id="14" creationId="{AFF4A713-7B75-4B21-90D7-5AB19547C728}"/>
          </ac:spMkLst>
        </pc:spChg>
        <pc:spChg chg="add del">
          <ac:chgData name="David Corke" userId="b064662b-232e-47db-94e5-0d370df0854b" providerId="ADAL" clId="{70FDB247-BFBF-43B1-908B-93817C619559}" dt="2023-09-22T12:21:03.612" v="25" actId="26606"/>
          <ac:spMkLst>
            <pc:docMk/>
            <pc:sldMk cId="809016094" sldId="259"/>
            <ac:spMk id="16" creationId="{DC631C0B-6DA6-4E57-8231-CE32B3434A7E}"/>
          </ac:spMkLst>
        </pc:spChg>
        <pc:spChg chg="add del">
          <ac:chgData name="David Corke" userId="b064662b-232e-47db-94e5-0d370df0854b" providerId="ADAL" clId="{70FDB247-BFBF-43B1-908B-93817C619559}" dt="2023-09-22T12:21:03.612" v="25" actId="26606"/>
          <ac:spMkLst>
            <pc:docMk/>
            <pc:sldMk cId="809016094" sldId="259"/>
            <ac:spMk id="18" creationId="{C29501E6-A978-4A61-9689-9085AF97A53A}"/>
          </ac:spMkLst>
        </pc:spChg>
        <pc:spChg chg="add">
          <ac:chgData name="David Corke" userId="b064662b-232e-47db-94e5-0d370df0854b" providerId="ADAL" clId="{70FDB247-BFBF-43B1-908B-93817C619559}" dt="2023-09-22T12:21:03.612" v="25" actId="26606"/>
          <ac:spMkLst>
            <pc:docMk/>
            <pc:sldMk cId="809016094" sldId="259"/>
            <ac:spMk id="23" creationId="{934F1179-B481-4F9E-BCA3-AFB972070F83}"/>
          </ac:spMkLst>
        </pc:spChg>
        <pc:spChg chg="add">
          <ac:chgData name="David Corke" userId="b064662b-232e-47db-94e5-0d370df0854b" providerId="ADAL" clId="{70FDB247-BFBF-43B1-908B-93817C619559}" dt="2023-09-22T12:21:03.612" v="25" actId="26606"/>
          <ac:spMkLst>
            <pc:docMk/>
            <pc:sldMk cId="809016094" sldId="259"/>
            <ac:spMk id="25" creationId="{827DC2C4-B485-428A-BF4A-472D2967F47F}"/>
          </ac:spMkLst>
        </pc:spChg>
        <pc:spChg chg="add">
          <ac:chgData name="David Corke" userId="b064662b-232e-47db-94e5-0d370df0854b" providerId="ADAL" clId="{70FDB247-BFBF-43B1-908B-93817C619559}" dt="2023-09-22T12:21:03.612" v="25" actId="26606"/>
          <ac:spMkLst>
            <pc:docMk/>
            <pc:sldMk cId="809016094" sldId="259"/>
            <ac:spMk id="27" creationId="{EE04B5EB-F158-4507-90DD-BD23620C7CC9}"/>
          </ac:spMkLst>
        </pc:spChg>
      </pc:sldChg>
      <pc:sldChg chg="addSp delSp modSp mod setBg addAnim">
        <pc:chgData name="David Corke" userId="b064662b-232e-47db-94e5-0d370df0854b" providerId="ADAL" clId="{70FDB247-BFBF-43B1-908B-93817C619559}" dt="2023-09-22T12:24:15.832" v="45" actId="20577"/>
        <pc:sldMkLst>
          <pc:docMk/>
          <pc:sldMk cId="3259260561" sldId="260"/>
        </pc:sldMkLst>
        <pc:spChg chg="mod">
          <ac:chgData name="David Corke" userId="b064662b-232e-47db-94e5-0d370df0854b" providerId="ADAL" clId="{70FDB247-BFBF-43B1-908B-93817C619559}" dt="2023-09-22T12:21:08.746" v="26" actId="26606"/>
          <ac:spMkLst>
            <pc:docMk/>
            <pc:sldMk cId="3259260561" sldId="260"/>
            <ac:spMk id="2" creationId="{D660E08B-6DD8-944D-AF70-E71B4C9C71CA}"/>
          </ac:spMkLst>
        </pc:spChg>
        <pc:spChg chg="mod">
          <ac:chgData name="David Corke" userId="b064662b-232e-47db-94e5-0d370df0854b" providerId="ADAL" clId="{70FDB247-BFBF-43B1-908B-93817C619559}" dt="2023-09-22T12:24:15.832" v="45" actId="20577"/>
          <ac:spMkLst>
            <pc:docMk/>
            <pc:sldMk cId="3259260561" sldId="260"/>
            <ac:spMk id="3" creationId="{98B16BD1-FD8C-57AB-DB88-61409CFF6E0D}"/>
          </ac:spMkLst>
        </pc:spChg>
        <pc:spChg chg="add del">
          <ac:chgData name="David Corke" userId="b064662b-232e-47db-94e5-0d370df0854b" providerId="ADAL" clId="{70FDB247-BFBF-43B1-908B-93817C619559}" dt="2023-09-22T12:21:08.746" v="26" actId="26606"/>
          <ac:spMkLst>
            <pc:docMk/>
            <pc:sldMk cId="3259260561" sldId="260"/>
            <ac:spMk id="8" creationId="{6F5A5072-7B47-4D32-B52A-4EBBF590B8A5}"/>
          </ac:spMkLst>
        </pc:spChg>
        <pc:spChg chg="add del">
          <ac:chgData name="David Corke" userId="b064662b-232e-47db-94e5-0d370df0854b" providerId="ADAL" clId="{70FDB247-BFBF-43B1-908B-93817C619559}" dt="2023-09-22T12:21:08.746" v="26" actId="26606"/>
          <ac:spMkLst>
            <pc:docMk/>
            <pc:sldMk cId="3259260561" sldId="260"/>
            <ac:spMk id="10" creationId="{9715DAF0-AE1B-46C9-8A6B-DB2AA05AB91D}"/>
          </ac:spMkLst>
        </pc:spChg>
        <pc:spChg chg="add del">
          <ac:chgData name="David Corke" userId="b064662b-232e-47db-94e5-0d370df0854b" providerId="ADAL" clId="{70FDB247-BFBF-43B1-908B-93817C619559}" dt="2023-09-22T12:21:08.746" v="26" actId="26606"/>
          <ac:spMkLst>
            <pc:docMk/>
            <pc:sldMk cId="3259260561" sldId="260"/>
            <ac:spMk id="12" creationId="{6016219D-510E-4184-9090-6D5578A87BD1}"/>
          </ac:spMkLst>
        </pc:spChg>
        <pc:spChg chg="add del">
          <ac:chgData name="David Corke" userId="b064662b-232e-47db-94e5-0d370df0854b" providerId="ADAL" clId="{70FDB247-BFBF-43B1-908B-93817C619559}" dt="2023-09-22T12:21:08.746" v="26" actId="26606"/>
          <ac:spMkLst>
            <pc:docMk/>
            <pc:sldMk cId="3259260561" sldId="260"/>
            <ac:spMk id="14" creationId="{AFF4A713-7B75-4B21-90D7-5AB19547C728}"/>
          </ac:spMkLst>
        </pc:spChg>
        <pc:spChg chg="add del">
          <ac:chgData name="David Corke" userId="b064662b-232e-47db-94e5-0d370df0854b" providerId="ADAL" clId="{70FDB247-BFBF-43B1-908B-93817C619559}" dt="2023-09-22T12:21:08.746" v="26" actId="26606"/>
          <ac:spMkLst>
            <pc:docMk/>
            <pc:sldMk cId="3259260561" sldId="260"/>
            <ac:spMk id="16" creationId="{DC631C0B-6DA6-4E57-8231-CE32B3434A7E}"/>
          </ac:spMkLst>
        </pc:spChg>
        <pc:spChg chg="add del">
          <ac:chgData name="David Corke" userId="b064662b-232e-47db-94e5-0d370df0854b" providerId="ADAL" clId="{70FDB247-BFBF-43B1-908B-93817C619559}" dt="2023-09-22T12:21:08.746" v="26" actId="26606"/>
          <ac:spMkLst>
            <pc:docMk/>
            <pc:sldMk cId="3259260561" sldId="260"/>
            <ac:spMk id="18" creationId="{C29501E6-A978-4A61-9689-9085AF97A53A}"/>
          </ac:spMkLst>
        </pc:spChg>
        <pc:spChg chg="add">
          <ac:chgData name="David Corke" userId="b064662b-232e-47db-94e5-0d370df0854b" providerId="ADAL" clId="{70FDB247-BFBF-43B1-908B-93817C619559}" dt="2023-09-22T12:21:08.746" v="26" actId="26606"/>
          <ac:spMkLst>
            <pc:docMk/>
            <pc:sldMk cId="3259260561" sldId="260"/>
            <ac:spMk id="23" creationId="{934F1179-B481-4F9E-BCA3-AFB972070F83}"/>
          </ac:spMkLst>
        </pc:spChg>
        <pc:spChg chg="add">
          <ac:chgData name="David Corke" userId="b064662b-232e-47db-94e5-0d370df0854b" providerId="ADAL" clId="{70FDB247-BFBF-43B1-908B-93817C619559}" dt="2023-09-22T12:21:08.746" v="26" actId="26606"/>
          <ac:spMkLst>
            <pc:docMk/>
            <pc:sldMk cId="3259260561" sldId="260"/>
            <ac:spMk id="25" creationId="{827DC2C4-B485-428A-BF4A-472D2967F47F}"/>
          </ac:spMkLst>
        </pc:spChg>
        <pc:spChg chg="add">
          <ac:chgData name="David Corke" userId="b064662b-232e-47db-94e5-0d370df0854b" providerId="ADAL" clId="{70FDB247-BFBF-43B1-908B-93817C619559}" dt="2023-09-22T12:21:08.746" v="26" actId="26606"/>
          <ac:spMkLst>
            <pc:docMk/>
            <pc:sldMk cId="3259260561" sldId="260"/>
            <ac:spMk id="27" creationId="{EE04B5EB-F158-4507-90DD-BD23620C7CC9}"/>
          </ac:spMkLst>
        </pc:spChg>
      </pc:sldChg>
      <pc:sldChg chg="addSp delSp modSp mod ord setBg addAnim">
        <pc:chgData name="David Corke" userId="b064662b-232e-47db-94e5-0d370df0854b" providerId="ADAL" clId="{70FDB247-BFBF-43B1-908B-93817C619559}" dt="2023-09-22T12:54:48.369" v="96"/>
        <pc:sldMkLst>
          <pc:docMk/>
          <pc:sldMk cId="824700246" sldId="261"/>
        </pc:sldMkLst>
        <pc:spChg chg="mod">
          <ac:chgData name="David Corke" userId="b064662b-232e-47db-94e5-0d370df0854b" providerId="ADAL" clId="{70FDB247-BFBF-43B1-908B-93817C619559}" dt="2023-09-22T12:21:13.045" v="27" actId="26606"/>
          <ac:spMkLst>
            <pc:docMk/>
            <pc:sldMk cId="824700246" sldId="261"/>
            <ac:spMk id="2" creationId="{64AFA826-BEFF-D5EB-BEEE-8C92ADD5919A}"/>
          </ac:spMkLst>
        </pc:spChg>
        <pc:spChg chg="mod">
          <ac:chgData name="David Corke" userId="b064662b-232e-47db-94e5-0d370df0854b" providerId="ADAL" clId="{70FDB247-BFBF-43B1-908B-93817C619559}" dt="2023-09-22T12:24:00.313" v="39" actId="20577"/>
          <ac:spMkLst>
            <pc:docMk/>
            <pc:sldMk cId="824700246" sldId="261"/>
            <ac:spMk id="3" creationId="{03422918-9ED7-5A1D-928B-421191F434A2}"/>
          </ac:spMkLst>
        </pc:spChg>
        <pc:spChg chg="add del">
          <ac:chgData name="David Corke" userId="b064662b-232e-47db-94e5-0d370df0854b" providerId="ADAL" clId="{70FDB247-BFBF-43B1-908B-93817C619559}" dt="2023-09-22T12:21:13.045" v="27" actId="26606"/>
          <ac:spMkLst>
            <pc:docMk/>
            <pc:sldMk cId="824700246" sldId="261"/>
            <ac:spMk id="8" creationId="{6F5A5072-7B47-4D32-B52A-4EBBF590B8A5}"/>
          </ac:spMkLst>
        </pc:spChg>
        <pc:spChg chg="add del">
          <ac:chgData name="David Corke" userId="b064662b-232e-47db-94e5-0d370df0854b" providerId="ADAL" clId="{70FDB247-BFBF-43B1-908B-93817C619559}" dt="2023-09-22T12:21:13.045" v="27" actId="26606"/>
          <ac:spMkLst>
            <pc:docMk/>
            <pc:sldMk cId="824700246" sldId="261"/>
            <ac:spMk id="10" creationId="{9715DAF0-AE1B-46C9-8A6B-DB2AA05AB91D}"/>
          </ac:spMkLst>
        </pc:spChg>
        <pc:spChg chg="add del">
          <ac:chgData name="David Corke" userId="b064662b-232e-47db-94e5-0d370df0854b" providerId="ADAL" clId="{70FDB247-BFBF-43B1-908B-93817C619559}" dt="2023-09-22T12:21:13.045" v="27" actId="26606"/>
          <ac:spMkLst>
            <pc:docMk/>
            <pc:sldMk cId="824700246" sldId="261"/>
            <ac:spMk id="12" creationId="{6016219D-510E-4184-9090-6D5578A87BD1}"/>
          </ac:spMkLst>
        </pc:spChg>
        <pc:spChg chg="add del">
          <ac:chgData name="David Corke" userId="b064662b-232e-47db-94e5-0d370df0854b" providerId="ADAL" clId="{70FDB247-BFBF-43B1-908B-93817C619559}" dt="2023-09-22T12:21:13.045" v="27" actId="26606"/>
          <ac:spMkLst>
            <pc:docMk/>
            <pc:sldMk cId="824700246" sldId="261"/>
            <ac:spMk id="14" creationId="{AFF4A713-7B75-4B21-90D7-5AB19547C728}"/>
          </ac:spMkLst>
        </pc:spChg>
        <pc:spChg chg="add del">
          <ac:chgData name="David Corke" userId="b064662b-232e-47db-94e5-0d370df0854b" providerId="ADAL" clId="{70FDB247-BFBF-43B1-908B-93817C619559}" dt="2023-09-22T12:21:13.045" v="27" actId="26606"/>
          <ac:spMkLst>
            <pc:docMk/>
            <pc:sldMk cId="824700246" sldId="261"/>
            <ac:spMk id="16" creationId="{DC631C0B-6DA6-4E57-8231-CE32B3434A7E}"/>
          </ac:spMkLst>
        </pc:spChg>
        <pc:spChg chg="add del">
          <ac:chgData name="David Corke" userId="b064662b-232e-47db-94e5-0d370df0854b" providerId="ADAL" clId="{70FDB247-BFBF-43B1-908B-93817C619559}" dt="2023-09-22T12:21:13.045" v="27" actId="26606"/>
          <ac:spMkLst>
            <pc:docMk/>
            <pc:sldMk cId="824700246" sldId="261"/>
            <ac:spMk id="18" creationId="{C29501E6-A978-4A61-9689-9085AF97A53A}"/>
          </ac:spMkLst>
        </pc:spChg>
        <pc:spChg chg="add">
          <ac:chgData name="David Corke" userId="b064662b-232e-47db-94e5-0d370df0854b" providerId="ADAL" clId="{70FDB247-BFBF-43B1-908B-93817C619559}" dt="2023-09-22T12:21:13.045" v="27" actId="26606"/>
          <ac:spMkLst>
            <pc:docMk/>
            <pc:sldMk cId="824700246" sldId="261"/>
            <ac:spMk id="23" creationId="{934F1179-B481-4F9E-BCA3-AFB972070F83}"/>
          </ac:spMkLst>
        </pc:spChg>
        <pc:spChg chg="add">
          <ac:chgData name="David Corke" userId="b064662b-232e-47db-94e5-0d370df0854b" providerId="ADAL" clId="{70FDB247-BFBF-43B1-908B-93817C619559}" dt="2023-09-22T12:21:13.045" v="27" actId="26606"/>
          <ac:spMkLst>
            <pc:docMk/>
            <pc:sldMk cId="824700246" sldId="261"/>
            <ac:spMk id="25" creationId="{827DC2C4-B485-428A-BF4A-472D2967F47F}"/>
          </ac:spMkLst>
        </pc:spChg>
        <pc:spChg chg="add">
          <ac:chgData name="David Corke" userId="b064662b-232e-47db-94e5-0d370df0854b" providerId="ADAL" clId="{70FDB247-BFBF-43B1-908B-93817C619559}" dt="2023-09-22T12:21:13.045" v="27" actId="26606"/>
          <ac:spMkLst>
            <pc:docMk/>
            <pc:sldMk cId="824700246" sldId="261"/>
            <ac:spMk id="27" creationId="{EE04B5EB-F158-4507-90DD-BD23620C7CC9}"/>
          </ac:spMkLst>
        </pc:spChg>
      </pc:sldChg>
      <pc:sldChg chg="addSp delSp modSp new mod setBg">
        <pc:chgData name="David Corke" userId="b064662b-232e-47db-94e5-0d370df0854b" providerId="ADAL" clId="{70FDB247-BFBF-43B1-908B-93817C619559}" dt="2023-09-22T12:28:52.704" v="58" actId="26606"/>
        <pc:sldMkLst>
          <pc:docMk/>
          <pc:sldMk cId="24819723" sldId="262"/>
        </pc:sldMkLst>
        <pc:spChg chg="del">
          <ac:chgData name="David Corke" userId="b064662b-232e-47db-94e5-0d370df0854b" providerId="ADAL" clId="{70FDB247-BFBF-43B1-908B-93817C619559}" dt="2023-09-22T12:28:52.704" v="58" actId="26606"/>
          <ac:spMkLst>
            <pc:docMk/>
            <pc:sldMk cId="24819723" sldId="262"/>
            <ac:spMk id="2" creationId="{AFB725C8-46DC-6412-BD6C-11EA4DDF4544}"/>
          </ac:spMkLst>
        </pc:spChg>
        <pc:spChg chg="del">
          <ac:chgData name="David Corke" userId="b064662b-232e-47db-94e5-0d370df0854b" providerId="ADAL" clId="{70FDB247-BFBF-43B1-908B-93817C619559}" dt="2023-09-22T12:28:52.704" v="58" actId="26606"/>
          <ac:spMkLst>
            <pc:docMk/>
            <pc:sldMk cId="24819723" sldId="262"/>
            <ac:spMk id="3" creationId="{BAEEA1F9-399B-8A97-0C70-1BEE5ACCF69D}"/>
          </ac:spMkLst>
        </pc:spChg>
        <pc:spChg chg="add">
          <ac:chgData name="David Corke" userId="b064662b-232e-47db-94e5-0d370df0854b" providerId="ADAL" clId="{70FDB247-BFBF-43B1-908B-93817C619559}" dt="2023-09-22T12:28:52.704" v="58" actId="26606"/>
          <ac:spMkLst>
            <pc:docMk/>
            <pc:sldMk cId="24819723" sldId="262"/>
            <ac:spMk id="1031" creationId="{42A4FC2C-047E-45A5-965D-8E1E3BF09BC6}"/>
          </ac:spMkLst>
        </pc:spChg>
        <pc:picChg chg="add mod">
          <ac:chgData name="David Corke" userId="b064662b-232e-47db-94e5-0d370df0854b" providerId="ADAL" clId="{70FDB247-BFBF-43B1-908B-93817C619559}" dt="2023-09-22T12:28:52.704" v="58" actId="26606"/>
          <ac:picMkLst>
            <pc:docMk/>
            <pc:sldMk cId="24819723" sldId="262"/>
            <ac:picMk id="1026" creationId="{D34912D9-2DAB-7535-3030-B917DAAFDC2F}"/>
          </ac:picMkLst>
        </pc:picChg>
      </pc:sldChg>
      <pc:sldChg chg="addSp delSp modSp new mod setBg">
        <pc:chgData name="David Corke" userId="b064662b-232e-47db-94e5-0d370df0854b" providerId="ADAL" clId="{70FDB247-BFBF-43B1-908B-93817C619559}" dt="2023-09-22T12:30:21.599" v="61" actId="26606"/>
        <pc:sldMkLst>
          <pc:docMk/>
          <pc:sldMk cId="4229576772" sldId="263"/>
        </pc:sldMkLst>
        <pc:spChg chg="del">
          <ac:chgData name="David Corke" userId="b064662b-232e-47db-94e5-0d370df0854b" providerId="ADAL" clId="{70FDB247-BFBF-43B1-908B-93817C619559}" dt="2023-09-22T12:30:21.599" v="61" actId="26606"/>
          <ac:spMkLst>
            <pc:docMk/>
            <pc:sldMk cId="4229576772" sldId="263"/>
            <ac:spMk id="2" creationId="{41818635-40A4-BEE9-D077-E12D7B8BBD92}"/>
          </ac:spMkLst>
        </pc:spChg>
        <pc:spChg chg="del">
          <ac:chgData name="David Corke" userId="b064662b-232e-47db-94e5-0d370df0854b" providerId="ADAL" clId="{70FDB247-BFBF-43B1-908B-93817C619559}" dt="2023-09-22T12:30:21.599" v="61" actId="26606"/>
          <ac:spMkLst>
            <pc:docMk/>
            <pc:sldMk cId="4229576772" sldId="263"/>
            <ac:spMk id="3" creationId="{28C24CCB-4DAA-FF16-E7BE-797688572829}"/>
          </ac:spMkLst>
        </pc:spChg>
        <pc:spChg chg="add">
          <ac:chgData name="David Corke" userId="b064662b-232e-47db-94e5-0d370df0854b" providerId="ADAL" clId="{70FDB247-BFBF-43B1-908B-93817C619559}" dt="2023-09-22T12:30:21.599" v="61" actId="26606"/>
          <ac:spMkLst>
            <pc:docMk/>
            <pc:sldMk cId="4229576772" sldId="263"/>
            <ac:spMk id="2055" creationId="{E722B2DD-E14D-4972-9D98-5D6E61B1B2D2}"/>
          </ac:spMkLst>
        </pc:spChg>
        <pc:spChg chg="add">
          <ac:chgData name="David Corke" userId="b064662b-232e-47db-94e5-0d370df0854b" providerId="ADAL" clId="{70FDB247-BFBF-43B1-908B-93817C619559}" dt="2023-09-22T12:30:21.599" v="61" actId="26606"/>
          <ac:spMkLst>
            <pc:docMk/>
            <pc:sldMk cId="4229576772" sldId="263"/>
            <ac:spMk id="2057" creationId="{0CFB124C-4B0C-4A81-8633-17257B151642}"/>
          </ac:spMkLst>
        </pc:spChg>
        <pc:picChg chg="add mod">
          <ac:chgData name="David Corke" userId="b064662b-232e-47db-94e5-0d370df0854b" providerId="ADAL" clId="{70FDB247-BFBF-43B1-908B-93817C619559}" dt="2023-09-22T12:30:21.599" v="61" actId="26606"/>
          <ac:picMkLst>
            <pc:docMk/>
            <pc:sldMk cId="4229576772" sldId="263"/>
            <ac:picMk id="2050" creationId="{9DEBFE87-27F8-2555-C5EA-00DAAD0A0F0A}"/>
          </ac:picMkLst>
        </pc:picChg>
      </pc:sldChg>
      <pc:sldChg chg="addSp delSp modSp new mod setBg">
        <pc:chgData name="David Corke" userId="b064662b-232e-47db-94e5-0d370df0854b" providerId="ADAL" clId="{70FDB247-BFBF-43B1-908B-93817C619559}" dt="2023-09-22T12:31:25.814" v="64" actId="26606"/>
        <pc:sldMkLst>
          <pc:docMk/>
          <pc:sldMk cId="3819234335" sldId="264"/>
        </pc:sldMkLst>
        <pc:spChg chg="del">
          <ac:chgData name="David Corke" userId="b064662b-232e-47db-94e5-0d370df0854b" providerId="ADAL" clId="{70FDB247-BFBF-43B1-908B-93817C619559}" dt="2023-09-22T12:31:25.814" v="64" actId="26606"/>
          <ac:spMkLst>
            <pc:docMk/>
            <pc:sldMk cId="3819234335" sldId="264"/>
            <ac:spMk id="2" creationId="{6D723987-2F31-9106-114E-9F2A9420CABA}"/>
          </ac:spMkLst>
        </pc:spChg>
        <pc:spChg chg="del">
          <ac:chgData name="David Corke" userId="b064662b-232e-47db-94e5-0d370df0854b" providerId="ADAL" clId="{70FDB247-BFBF-43B1-908B-93817C619559}" dt="2023-09-22T12:31:25.814" v="64" actId="26606"/>
          <ac:spMkLst>
            <pc:docMk/>
            <pc:sldMk cId="3819234335" sldId="264"/>
            <ac:spMk id="3" creationId="{188100F4-053E-2146-3C9E-4BE983EF79F2}"/>
          </ac:spMkLst>
        </pc:spChg>
        <pc:spChg chg="add">
          <ac:chgData name="David Corke" userId="b064662b-232e-47db-94e5-0d370df0854b" providerId="ADAL" clId="{70FDB247-BFBF-43B1-908B-93817C619559}" dt="2023-09-22T12:31:25.814" v="64" actId="26606"/>
          <ac:spMkLst>
            <pc:docMk/>
            <pc:sldMk cId="3819234335" sldId="264"/>
            <ac:spMk id="3079" creationId="{11B2B030-4738-4359-9E46-144B7C8BFF8B}"/>
          </ac:spMkLst>
        </pc:spChg>
        <pc:spChg chg="add">
          <ac:chgData name="David Corke" userId="b064662b-232e-47db-94e5-0d370df0854b" providerId="ADAL" clId="{70FDB247-BFBF-43B1-908B-93817C619559}" dt="2023-09-22T12:31:25.814" v="64" actId="26606"/>
          <ac:spMkLst>
            <pc:docMk/>
            <pc:sldMk cId="3819234335" sldId="264"/>
            <ac:spMk id="3081" creationId="{E722B2DD-E14D-4972-9D98-5D6E61B1B2D2}"/>
          </ac:spMkLst>
        </pc:spChg>
        <pc:picChg chg="add mod">
          <ac:chgData name="David Corke" userId="b064662b-232e-47db-94e5-0d370df0854b" providerId="ADAL" clId="{70FDB247-BFBF-43B1-908B-93817C619559}" dt="2023-09-22T12:31:25.814" v="64" actId="26606"/>
          <ac:picMkLst>
            <pc:docMk/>
            <pc:sldMk cId="3819234335" sldId="264"/>
            <ac:picMk id="3074" creationId="{12243832-7FD6-19BC-8622-E52C5C4CE16E}"/>
          </ac:picMkLst>
        </pc:picChg>
      </pc:sldChg>
      <pc:sldChg chg="addSp delSp modSp new mod ord setBg">
        <pc:chgData name="David Corke" userId="b064662b-232e-47db-94e5-0d370df0854b" providerId="ADAL" clId="{70FDB247-BFBF-43B1-908B-93817C619559}" dt="2023-09-22T13:56:44.333" v="98"/>
        <pc:sldMkLst>
          <pc:docMk/>
          <pc:sldMk cId="3471800613" sldId="265"/>
        </pc:sldMkLst>
        <pc:spChg chg="del">
          <ac:chgData name="David Corke" userId="b064662b-232e-47db-94e5-0d370df0854b" providerId="ADAL" clId="{70FDB247-BFBF-43B1-908B-93817C619559}" dt="2023-09-22T12:33:15.659" v="67" actId="26606"/>
          <ac:spMkLst>
            <pc:docMk/>
            <pc:sldMk cId="3471800613" sldId="265"/>
            <ac:spMk id="2" creationId="{D8CC299F-D927-010C-4DDF-15490698A89E}"/>
          </ac:spMkLst>
        </pc:spChg>
        <pc:spChg chg="del">
          <ac:chgData name="David Corke" userId="b064662b-232e-47db-94e5-0d370df0854b" providerId="ADAL" clId="{70FDB247-BFBF-43B1-908B-93817C619559}" dt="2023-09-22T12:33:15.659" v="67" actId="26606"/>
          <ac:spMkLst>
            <pc:docMk/>
            <pc:sldMk cId="3471800613" sldId="265"/>
            <ac:spMk id="3" creationId="{18AAFDDC-284A-8696-EDE4-695E2FA49065}"/>
          </ac:spMkLst>
        </pc:spChg>
        <pc:spChg chg="add">
          <ac:chgData name="David Corke" userId="b064662b-232e-47db-94e5-0d370df0854b" providerId="ADAL" clId="{70FDB247-BFBF-43B1-908B-93817C619559}" dt="2023-09-22T12:33:15.659" v="67" actId="26606"/>
          <ac:spMkLst>
            <pc:docMk/>
            <pc:sldMk cId="3471800613" sldId="265"/>
            <ac:spMk id="4103" creationId="{11B2B030-4738-4359-9E46-144B7C8BFF8B}"/>
          </ac:spMkLst>
        </pc:spChg>
        <pc:spChg chg="add">
          <ac:chgData name="David Corke" userId="b064662b-232e-47db-94e5-0d370df0854b" providerId="ADAL" clId="{70FDB247-BFBF-43B1-908B-93817C619559}" dt="2023-09-22T12:33:15.659" v="67" actId="26606"/>
          <ac:spMkLst>
            <pc:docMk/>
            <pc:sldMk cId="3471800613" sldId="265"/>
            <ac:spMk id="4105" creationId="{E722B2DD-E14D-4972-9D98-5D6E61B1B2D2}"/>
          </ac:spMkLst>
        </pc:spChg>
        <pc:picChg chg="add mod">
          <ac:chgData name="David Corke" userId="b064662b-232e-47db-94e5-0d370df0854b" providerId="ADAL" clId="{70FDB247-BFBF-43B1-908B-93817C619559}" dt="2023-09-22T12:33:15.659" v="67" actId="26606"/>
          <ac:picMkLst>
            <pc:docMk/>
            <pc:sldMk cId="3471800613" sldId="265"/>
            <ac:picMk id="4098" creationId="{3A0502CE-7AA7-C659-D1C0-879C636CECB6}"/>
          </ac:picMkLst>
        </pc:picChg>
      </pc:sldChg>
      <pc:sldChg chg="addSp new">
        <pc:chgData name="David Corke" userId="b064662b-232e-47db-94e5-0d370df0854b" providerId="ADAL" clId="{70FDB247-BFBF-43B1-908B-93817C619559}" dt="2023-09-22T12:37:25.063" v="69"/>
        <pc:sldMkLst>
          <pc:docMk/>
          <pc:sldMk cId="1336591892" sldId="266"/>
        </pc:sldMkLst>
        <pc:picChg chg="add">
          <ac:chgData name="David Corke" userId="b064662b-232e-47db-94e5-0d370df0854b" providerId="ADAL" clId="{70FDB247-BFBF-43B1-908B-93817C619559}" dt="2023-09-22T12:37:25.063" v="69"/>
          <ac:picMkLst>
            <pc:docMk/>
            <pc:sldMk cId="1336591892" sldId="266"/>
            <ac:picMk id="5122" creationId="{2305A355-E2C9-C6D4-37AC-A84AFBF3334D}"/>
          </ac:picMkLst>
        </pc:picChg>
      </pc:sldChg>
      <pc:sldChg chg="addSp modSp new ord">
        <pc:chgData name="David Corke" userId="b064662b-232e-47db-94e5-0d370df0854b" providerId="ADAL" clId="{70FDB247-BFBF-43B1-908B-93817C619559}" dt="2023-09-22T13:56:49.383" v="100"/>
        <pc:sldMkLst>
          <pc:docMk/>
          <pc:sldMk cId="2540088010" sldId="267"/>
        </pc:sldMkLst>
        <pc:picChg chg="add mod">
          <ac:chgData name="David Corke" userId="b064662b-232e-47db-94e5-0d370df0854b" providerId="ADAL" clId="{70FDB247-BFBF-43B1-908B-93817C619559}" dt="2023-09-22T12:38:52.993" v="73" actId="14100"/>
          <ac:picMkLst>
            <pc:docMk/>
            <pc:sldMk cId="2540088010" sldId="267"/>
            <ac:picMk id="6146" creationId="{B6C92C90-7ED9-7580-B7CA-2C71067FD792}"/>
          </ac:picMkLst>
        </pc:picChg>
      </pc:sldChg>
      <pc:sldChg chg="addSp delSp modSp new mod setBg setClrOvrMap">
        <pc:chgData name="David Corke" userId="b064662b-232e-47db-94e5-0d370df0854b" providerId="ADAL" clId="{70FDB247-BFBF-43B1-908B-93817C619559}" dt="2023-09-22T12:42:50.440" v="90" actId="26606"/>
        <pc:sldMkLst>
          <pc:docMk/>
          <pc:sldMk cId="148957883" sldId="268"/>
        </pc:sldMkLst>
        <pc:spChg chg="add del">
          <ac:chgData name="David Corke" userId="b064662b-232e-47db-94e5-0d370df0854b" providerId="ADAL" clId="{70FDB247-BFBF-43B1-908B-93817C619559}" dt="2023-09-22T12:41:44.983" v="80" actId="26606"/>
          <ac:spMkLst>
            <pc:docMk/>
            <pc:sldMk cId="148957883" sldId="268"/>
            <ac:spMk id="2" creationId="{556913B5-2723-9FF3-D6F9-F045FD2A2855}"/>
          </ac:spMkLst>
        </pc:spChg>
        <pc:spChg chg="add del">
          <ac:chgData name="David Corke" userId="b064662b-232e-47db-94e5-0d370df0854b" providerId="ADAL" clId="{70FDB247-BFBF-43B1-908B-93817C619559}" dt="2023-09-22T12:41:44.983" v="80" actId="26606"/>
          <ac:spMkLst>
            <pc:docMk/>
            <pc:sldMk cId="148957883" sldId="268"/>
            <ac:spMk id="3" creationId="{EE49E93B-9642-B09E-EA20-F4DD5BBCE9C2}"/>
          </ac:spMkLst>
        </pc:spChg>
        <pc:spChg chg="add del">
          <ac:chgData name="David Corke" userId="b064662b-232e-47db-94e5-0d370df0854b" providerId="ADAL" clId="{70FDB247-BFBF-43B1-908B-93817C619559}" dt="2023-09-22T12:41:44.968" v="79" actId="26606"/>
          <ac:spMkLst>
            <pc:docMk/>
            <pc:sldMk cId="148957883" sldId="268"/>
            <ac:spMk id="7175" creationId="{E722B2DD-E14D-4972-9D98-5D6E61B1B2D2}"/>
          </ac:spMkLst>
        </pc:spChg>
        <pc:spChg chg="add del">
          <ac:chgData name="David Corke" userId="b064662b-232e-47db-94e5-0d370df0854b" providerId="ADAL" clId="{70FDB247-BFBF-43B1-908B-93817C619559}" dt="2023-09-22T12:41:44.968" v="79" actId="26606"/>
          <ac:spMkLst>
            <pc:docMk/>
            <pc:sldMk cId="148957883" sldId="268"/>
            <ac:spMk id="7177" creationId="{0CFB124C-4B0C-4A81-8633-17257B151642}"/>
          </ac:spMkLst>
        </pc:spChg>
        <pc:spChg chg="add del">
          <ac:chgData name="David Corke" userId="b064662b-232e-47db-94e5-0d370df0854b" providerId="ADAL" clId="{70FDB247-BFBF-43B1-908B-93817C619559}" dt="2023-09-22T12:42:38.262" v="88" actId="26606"/>
          <ac:spMkLst>
            <pc:docMk/>
            <pc:sldMk cId="148957883" sldId="268"/>
            <ac:spMk id="7179" creationId="{80DF40B2-80F7-4E71-B46C-284163F3654A}"/>
          </ac:spMkLst>
        </pc:spChg>
        <pc:spChg chg="add mod ord">
          <ac:chgData name="David Corke" userId="b064662b-232e-47db-94e5-0d370df0854b" providerId="ADAL" clId="{70FDB247-BFBF-43B1-908B-93817C619559}" dt="2023-09-22T12:42:50.440" v="90" actId="26606"/>
          <ac:spMkLst>
            <pc:docMk/>
            <pc:sldMk cId="148957883" sldId="268"/>
            <ac:spMk id="7180" creationId="{556913B5-2723-9FF3-D6F9-F045FD2A2855}"/>
          </ac:spMkLst>
        </pc:spChg>
        <pc:spChg chg="add del">
          <ac:chgData name="David Corke" userId="b064662b-232e-47db-94e5-0d370df0854b" providerId="ADAL" clId="{70FDB247-BFBF-43B1-908B-93817C619559}" dt="2023-09-22T12:42:38.262" v="88" actId="26606"/>
          <ac:spMkLst>
            <pc:docMk/>
            <pc:sldMk cId="148957883" sldId="268"/>
            <ac:spMk id="7181" creationId="{EE49E93B-9642-B09E-EA20-F4DD5BBCE9C2}"/>
          </ac:spMkLst>
        </pc:spChg>
        <pc:spChg chg="add del">
          <ac:chgData name="David Corke" userId="b064662b-232e-47db-94e5-0d370df0854b" providerId="ADAL" clId="{70FDB247-BFBF-43B1-908B-93817C619559}" dt="2023-09-22T12:42:24.535" v="83" actId="26606"/>
          <ac:spMkLst>
            <pc:docMk/>
            <pc:sldMk cId="148957883" sldId="268"/>
            <ac:spMk id="7186" creationId="{A34066D6-1B59-4642-A86D-39464CEE971B}"/>
          </ac:spMkLst>
        </pc:spChg>
        <pc:spChg chg="add del">
          <ac:chgData name="David Corke" userId="b064662b-232e-47db-94e5-0d370df0854b" providerId="ADAL" clId="{70FDB247-BFBF-43B1-908B-93817C619559}" dt="2023-09-22T12:42:24.535" v="83" actId="26606"/>
          <ac:spMkLst>
            <pc:docMk/>
            <pc:sldMk cId="148957883" sldId="268"/>
            <ac:spMk id="7188" creationId="{18E928D9-3091-4385-B979-265D55AD02CE}"/>
          </ac:spMkLst>
        </pc:spChg>
        <pc:spChg chg="add del">
          <ac:chgData name="David Corke" userId="b064662b-232e-47db-94e5-0d370df0854b" providerId="ADAL" clId="{70FDB247-BFBF-43B1-908B-93817C619559}" dt="2023-09-22T12:42:24.535" v="83" actId="26606"/>
          <ac:spMkLst>
            <pc:docMk/>
            <pc:sldMk cId="148957883" sldId="268"/>
            <ac:spMk id="7190" creationId="{7D602432-D774-4CF5-94E8-7D52D01059D2}"/>
          </ac:spMkLst>
        </pc:spChg>
        <pc:spChg chg="add del">
          <ac:chgData name="David Corke" userId="b064662b-232e-47db-94e5-0d370df0854b" providerId="ADAL" clId="{70FDB247-BFBF-43B1-908B-93817C619559}" dt="2023-09-22T12:42:24.535" v="83" actId="26606"/>
          <ac:spMkLst>
            <pc:docMk/>
            <pc:sldMk cId="148957883" sldId="268"/>
            <ac:spMk id="7192" creationId="{CBF9EBB4-5078-47B2-AAA0-DF4A88D8182A}"/>
          </ac:spMkLst>
        </pc:spChg>
        <pc:spChg chg="add del">
          <ac:chgData name="David Corke" userId="b064662b-232e-47db-94e5-0d370df0854b" providerId="ADAL" clId="{70FDB247-BFBF-43B1-908B-93817C619559}" dt="2023-09-22T12:42:30.193" v="85" actId="26606"/>
          <ac:spMkLst>
            <pc:docMk/>
            <pc:sldMk cId="148957883" sldId="268"/>
            <ac:spMk id="7194" creationId="{80DF40B2-80F7-4E71-B46C-284163F3654A}"/>
          </ac:spMkLst>
        </pc:spChg>
        <pc:spChg chg="add del">
          <ac:chgData name="David Corke" userId="b064662b-232e-47db-94e5-0d370df0854b" providerId="ADAL" clId="{70FDB247-BFBF-43B1-908B-93817C619559}" dt="2023-09-22T12:42:30.193" v="85" actId="26606"/>
          <ac:spMkLst>
            <pc:docMk/>
            <pc:sldMk cId="148957883" sldId="268"/>
            <ac:spMk id="7195" creationId="{EE49E93B-9642-B09E-EA20-F4DD5BBCE9C2}"/>
          </ac:spMkLst>
        </pc:spChg>
        <pc:spChg chg="add del">
          <ac:chgData name="David Corke" userId="b064662b-232e-47db-94e5-0d370df0854b" providerId="ADAL" clId="{70FDB247-BFBF-43B1-908B-93817C619559}" dt="2023-09-22T12:42:38.262" v="87" actId="26606"/>
          <ac:spMkLst>
            <pc:docMk/>
            <pc:sldMk cId="148957883" sldId="268"/>
            <ac:spMk id="7197" creationId="{A34066D6-1B59-4642-A86D-39464CEE971B}"/>
          </ac:spMkLst>
        </pc:spChg>
        <pc:spChg chg="add del">
          <ac:chgData name="David Corke" userId="b064662b-232e-47db-94e5-0d370df0854b" providerId="ADAL" clId="{70FDB247-BFBF-43B1-908B-93817C619559}" dt="2023-09-22T12:42:38.262" v="87" actId="26606"/>
          <ac:spMkLst>
            <pc:docMk/>
            <pc:sldMk cId="148957883" sldId="268"/>
            <ac:spMk id="7198" creationId="{18E928D9-3091-4385-B979-265D55AD02CE}"/>
          </ac:spMkLst>
        </pc:spChg>
        <pc:spChg chg="add del">
          <ac:chgData name="David Corke" userId="b064662b-232e-47db-94e5-0d370df0854b" providerId="ADAL" clId="{70FDB247-BFBF-43B1-908B-93817C619559}" dt="2023-09-22T12:42:38.262" v="87" actId="26606"/>
          <ac:spMkLst>
            <pc:docMk/>
            <pc:sldMk cId="148957883" sldId="268"/>
            <ac:spMk id="7199" creationId="{7D602432-D774-4CF5-94E8-7D52D01059D2}"/>
          </ac:spMkLst>
        </pc:spChg>
        <pc:spChg chg="add del">
          <ac:chgData name="David Corke" userId="b064662b-232e-47db-94e5-0d370df0854b" providerId="ADAL" clId="{70FDB247-BFBF-43B1-908B-93817C619559}" dt="2023-09-22T12:42:38.262" v="87" actId="26606"/>
          <ac:spMkLst>
            <pc:docMk/>
            <pc:sldMk cId="148957883" sldId="268"/>
            <ac:spMk id="7200" creationId="{CBF9EBB4-5078-47B2-AAA0-DF4A88D8182A}"/>
          </ac:spMkLst>
        </pc:spChg>
        <pc:spChg chg="add del">
          <ac:chgData name="David Corke" userId="b064662b-232e-47db-94e5-0d370df0854b" providerId="ADAL" clId="{70FDB247-BFBF-43B1-908B-93817C619559}" dt="2023-09-22T12:42:50.440" v="90" actId="26606"/>
          <ac:spMkLst>
            <pc:docMk/>
            <pc:sldMk cId="148957883" sldId="268"/>
            <ac:spMk id="7202" creationId="{16C5FA50-8D52-4617-AF91-5C7B1C8352F1}"/>
          </ac:spMkLst>
        </pc:spChg>
        <pc:spChg chg="add del">
          <ac:chgData name="David Corke" userId="b064662b-232e-47db-94e5-0d370df0854b" providerId="ADAL" clId="{70FDB247-BFBF-43B1-908B-93817C619559}" dt="2023-09-22T12:42:50.440" v="90" actId="26606"/>
          <ac:spMkLst>
            <pc:docMk/>
            <pc:sldMk cId="148957883" sldId="268"/>
            <ac:spMk id="7203" creationId="{E223798C-12AD-4B0C-A50C-D676347D67CF}"/>
          </ac:spMkLst>
        </pc:spChg>
        <pc:spChg chg="add">
          <ac:chgData name="David Corke" userId="b064662b-232e-47db-94e5-0d370df0854b" providerId="ADAL" clId="{70FDB247-BFBF-43B1-908B-93817C619559}" dt="2023-09-22T12:42:50.440" v="90" actId="26606"/>
          <ac:spMkLst>
            <pc:docMk/>
            <pc:sldMk cId="148957883" sldId="268"/>
            <ac:spMk id="7207" creationId="{C421CCCC-B576-E51F-1371-660BE891606D}"/>
          </ac:spMkLst>
        </pc:spChg>
        <pc:spChg chg="add">
          <ac:chgData name="David Corke" userId="b064662b-232e-47db-94e5-0d370df0854b" providerId="ADAL" clId="{70FDB247-BFBF-43B1-908B-93817C619559}" dt="2023-09-22T12:42:50.440" v="90" actId="26606"/>
          <ac:spMkLst>
            <pc:docMk/>
            <pc:sldMk cId="148957883" sldId="268"/>
            <ac:spMk id="7210" creationId="{80DF40B2-80F7-4E71-B46C-284163F3654A}"/>
          </ac:spMkLst>
        </pc:spChg>
        <pc:picChg chg="add mod">
          <ac:chgData name="David Corke" userId="b064662b-232e-47db-94e5-0d370df0854b" providerId="ADAL" clId="{70FDB247-BFBF-43B1-908B-93817C619559}" dt="2023-09-22T12:42:50.440" v="90" actId="26606"/>
          <ac:picMkLst>
            <pc:docMk/>
            <pc:sldMk cId="148957883" sldId="268"/>
            <ac:picMk id="7170" creationId="{8472CC9C-BB6C-0BE3-8530-C370AEEE57EF}"/>
          </ac:picMkLst>
        </pc:picChg>
      </pc:sldChg>
      <pc:sldChg chg="addSp modSp new">
        <pc:chgData name="David Corke" userId="b064662b-232e-47db-94e5-0d370df0854b" providerId="ADAL" clId="{70FDB247-BFBF-43B1-908B-93817C619559}" dt="2023-09-22T12:53:58.878" v="94" actId="14100"/>
        <pc:sldMkLst>
          <pc:docMk/>
          <pc:sldMk cId="3985529614" sldId="269"/>
        </pc:sldMkLst>
        <pc:picChg chg="add mod">
          <ac:chgData name="David Corke" userId="b064662b-232e-47db-94e5-0d370df0854b" providerId="ADAL" clId="{70FDB247-BFBF-43B1-908B-93817C619559}" dt="2023-09-22T12:53:58.878" v="94" actId="14100"/>
          <ac:picMkLst>
            <pc:docMk/>
            <pc:sldMk cId="3985529614" sldId="269"/>
            <ac:picMk id="1026" creationId="{CBAD522D-29D1-EF9F-DC9D-95CE1BC3E46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D452-73FE-40F3-A86D-BB6A2865C720}" type="datetimeFigureOut">
              <a:rPr lang="en-GB" smtClean="0"/>
              <a:t>22/09/2023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D888-DCF0-42EF-AC75-BFD2C1A80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68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D452-73FE-40F3-A86D-BB6A2865C720}" type="datetimeFigureOut">
              <a:rPr lang="en-GB" smtClean="0"/>
              <a:t>22/09/2023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D888-DCF0-42EF-AC75-BFD2C1A80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490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D452-73FE-40F3-A86D-BB6A2865C720}" type="datetimeFigureOut">
              <a:rPr lang="en-GB" smtClean="0"/>
              <a:t>22/09/2023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D888-DCF0-42EF-AC75-BFD2C1A80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93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D452-73FE-40F3-A86D-BB6A2865C720}" type="datetimeFigureOut">
              <a:rPr lang="en-GB" smtClean="0"/>
              <a:t>22/09/2023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D888-DCF0-42EF-AC75-BFD2C1A80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46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D452-73FE-40F3-A86D-BB6A2865C720}" type="datetimeFigureOut">
              <a:rPr lang="en-GB" smtClean="0"/>
              <a:t>22/09/2023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D888-DCF0-42EF-AC75-BFD2C1A80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449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D452-73FE-40F3-A86D-BB6A2865C720}" type="datetimeFigureOut">
              <a:rPr lang="en-GB" smtClean="0"/>
              <a:t>22/09/2023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D888-DCF0-42EF-AC75-BFD2C1A80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556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D452-73FE-40F3-A86D-BB6A2865C720}" type="datetimeFigureOut">
              <a:rPr lang="en-GB" smtClean="0"/>
              <a:t>22/09/2023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D888-DCF0-42EF-AC75-BFD2C1A80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370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D452-73FE-40F3-A86D-BB6A2865C720}" type="datetimeFigureOut">
              <a:rPr lang="en-GB" smtClean="0"/>
              <a:t>22/09/2023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D888-DCF0-42EF-AC75-BFD2C1A80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26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D452-73FE-40F3-A86D-BB6A2865C720}" type="datetimeFigureOut">
              <a:rPr lang="en-GB" smtClean="0"/>
              <a:t>22/09/2023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D888-DCF0-42EF-AC75-BFD2C1A80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3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D452-73FE-40F3-A86D-BB6A2865C720}" type="datetimeFigureOut">
              <a:rPr lang="en-GB" smtClean="0"/>
              <a:t>22/09/2023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D888-DCF0-42EF-AC75-BFD2C1A80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37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D452-73FE-40F3-A86D-BB6A2865C720}" type="datetimeFigureOut">
              <a:rPr lang="en-GB" smtClean="0"/>
              <a:t>22/09/2023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D888-DCF0-42EF-AC75-BFD2C1A80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11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3D452-73FE-40F3-A86D-BB6A2865C720}" type="datetimeFigureOut">
              <a:rPr lang="en-GB" smtClean="0"/>
              <a:t>22/09/2023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5D888-DCF0-42EF-AC75-BFD2C1A80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237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Triangle 4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8780E3-FD67-163C-A510-50B92881F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GB" sz="11500"/>
              <a:t>AWESOME GOD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2B7965-89F2-D958-9079-361EF4AD0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en-GB" sz="6000" dirty="0"/>
              <a:t>PSALM 145</a:t>
            </a:r>
          </a:p>
        </p:txBody>
      </p:sp>
    </p:spTree>
    <p:extLst>
      <p:ext uri="{BB962C8B-B14F-4D97-AF65-F5344CB8AC3E}">
        <p14:creationId xmlns:p14="http://schemas.microsoft.com/office/powerpoint/2010/main" val="155483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92B49-0EF2-7C32-CB6C-B3A97406B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E6A40-D76C-CC3E-D3BA-395C534D7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Psalm 145:14 | Psalms, Scripture verses, Prayer scriptures">
            <a:extLst>
              <a:ext uri="{FF2B5EF4-FFF2-40B4-BE49-F238E27FC236}">
                <a16:creationId xmlns:a16="http://schemas.microsoft.com/office/drawing/2014/main" id="{B6C92C90-7ED9-7580-B7CA-2C71067FD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03" y="0"/>
            <a:ext cx="101459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088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60E08B-6DD8-944D-AF70-E71B4C9C7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GOD’S GENTLENESS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16BD1-FD8C-57AB-DB88-61409CFF6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1" y="4582814"/>
            <a:ext cx="7132335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6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PSALM 145:14-18</a:t>
            </a:r>
          </a:p>
        </p:txBody>
      </p:sp>
    </p:spTree>
    <p:extLst>
      <p:ext uri="{BB962C8B-B14F-4D97-AF65-F5344CB8AC3E}">
        <p14:creationId xmlns:p14="http://schemas.microsoft.com/office/powerpoint/2010/main" val="325926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Flowery Blessing: &quot;'The LORD is near to all who call upon Him, To all ...">
            <a:extLst>
              <a:ext uri="{FF2B5EF4-FFF2-40B4-BE49-F238E27FC236}">
                <a16:creationId xmlns:a16="http://schemas.microsoft.com/office/drawing/2014/main" id="{12243832-7FD6-19BC-8622-E52C5C4CE1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8" b="4572"/>
          <a:stretch/>
        </p:blipFill>
        <p:spPr bwMode="auto">
          <a:xfrm>
            <a:off x="20" y="10"/>
            <a:ext cx="12191980" cy="686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234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FA826-BEFF-D5EB-BEEE-8C92ADD59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GOD’S GENEROSITY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22918-9ED7-5A1D-928B-421191F43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1" y="4582814"/>
            <a:ext cx="7132335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6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PSALM 145:19-21</a:t>
            </a:r>
          </a:p>
        </p:txBody>
      </p:sp>
    </p:spTree>
    <p:extLst>
      <p:ext uri="{BB962C8B-B14F-4D97-AF65-F5344CB8AC3E}">
        <p14:creationId xmlns:p14="http://schemas.microsoft.com/office/powerpoint/2010/main" val="82470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3B7DC-08FE-0DD0-6008-0D23CD79C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E324E-7C9F-7712-D432-2FDC5EC3A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Psalm 145:19 :: God's Love Ministries - Today's Promise">
            <a:extLst>
              <a:ext uri="{FF2B5EF4-FFF2-40B4-BE49-F238E27FC236}">
                <a16:creationId xmlns:a16="http://schemas.microsoft.com/office/drawing/2014/main" id="{CBAD522D-29D1-EF9F-DC9D-95CE1BC3E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96" y="571500"/>
            <a:ext cx="683854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529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0CE9A-68F7-C6E8-B63A-CA33FACF3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3C61D-3DB9-C1C2-3653-74E38980B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Psalm 145:1-2 (KJV) — Today's Verse for Thursday, April 16, 2015">
            <a:extLst>
              <a:ext uri="{FF2B5EF4-FFF2-40B4-BE49-F238E27FC236}">
                <a16:creationId xmlns:a16="http://schemas.microsoft.com/office/drawing/2014/main" id="{2305A355-E2C9-C6D4-37AC-A84AFBF33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5"/>
            <a:ext cx="12192000" cy="638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591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Every day I will bless – I Live For JESUS">
            <a:extLst>
              <a:ext uri="{FF2B5EF4-FFF2-40B4-BE49-F238E27FC236}">
                <a16:creationId xmlns:a16="http://schemas.microsoft.com/office/drawing/2014/main" id="{D34912D9-2DAB-7535-3030-B917DAAFDC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1" b="1982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9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DF08F-3ADC-25D9-3623-4198F170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GOD’S GREATNESS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CCEE6-62B0-B517-8CE4-D13BDE85D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1" y="4582814"/>
            <a:ext cx="7132335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6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PSALM 145:1-4</a:t>
            </a:r>
          </a:p>
        </p:txBody>
      </p:sp>
    </p:spTree>
    <p:extLst>
      <p:ext uri="{BB962C8B-B14F-4D97-AF65-F5344CB8AC3E}">
        <p14:creationId xmlns:p14="http://schemas.microsoft.com/office/powerpoint/2010/main" val="300342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0CFB124C-4B0C-4A81-8633-17257B151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006" y="569844"/>
            <a:ext cx="8427988" cy="5649981"/>
          </a:xfrm>
          <a:prstGeom prst="rect">
            <a:avLst/>
          </a:prstGeom>
          <a:ln>
            <a:noFill/>
          </a:ln>
          <a:effectLst>
            <a:outerShdw blurRad="317500" dist="317500" dir="7140000" sx="95000" sy="95000" algn="t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Image result for psalm 145">
            <a:extLst>
              <a:ext uri="{FF2B5EF4-FFF2-40B4-BE49-F238E27FC236}">
                <a16:creationId xmlns:a16="http://schemas.microsoft.com/office/drawing/2014/main" id="{9DEBFE87-27F8-2555-C5EA-00DAAD0A0F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" r="1" b="12302"/>
          <a:stretch/>
        </p:blipFill>
        <p:spPr bwMode="auto">
          <a:xfrm>
            <a:off x="1882006" y="569843"/>
            <a:ext cx="8450714" cy="564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576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4D4A3-46A0-1DEE-09C5-F84CC30A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GOD’S GLORY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A9E8D-6692-BB5C-55D4-A0FE7DAE5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248" y="4575593"/>
            <a:ext cx="7132335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6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PSALM 145:5-6</a:t>
            </a:r>
          </a:p>
        </p:txBody>
      </p:sp>
    </p:spTree>
    <p:extLst>
      <p:ext uri="{BB962C8B-B14F-4D97-AF65-F5344CB8AC3E}">
        <p14:creationId xmlns:p14="http://schemas.microsoft.com/office/powerpoint/2010/main" val="27320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10" name="Rectangle 7209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0" name="Title 1">
            <a:extLst>
              <a:ext uri="{FF2B5EF4-FFF2-40B4-BE49-F238E27FC236}">
                <a16:creationId xmlns:a16="http://schemas.microsoft.com/office/drawing/2014/main" id="{556913B5-2723-9FF3-D6F9-F045FD2A2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4000"/>
          </a:p>
        </p:txBody>
      </p:sp>
      <p:sp>
        <p:nvSpPr>
          <p:cNvPr id="7207" name="Content Placeholder 7206">
            <a:extLst>
              <a:ext uri="{FF2B5EF4-FFF2-40B4-BE49-F238E27FC236}">
                <a16:creationId xmlns:a16="http://schemas.microsoft.com/office/drawing/2014/main" id="{C421CCCC-B576-E51F-1371-660BE8916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7170" name="Picture 2" descr="Image result for Psalm 145:5">
            <a:extLst>
              <a:ext uri="{FF2B5EF4-FFF2-40B4-BE49-F238E27FC236}">
                <a16:creationId xmlns:a16="http://schemas.microsoft.com/office/drawing/2014/main" id="{8472CC9C-BB6C-0BE3-8530-C370AEEE5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" r="2347" b="-1"/>
          <a:stretch/>
        </p:blipFill>
        <p:spPr bwMode="auto">
          <a:xfrm>
            <a:off x="5010386" y="10"/>
            <a:ext cx="718161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57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DEEB14-1FF1-EBAF-A68A-775F4569D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GOD’S GOODNESS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61740-2DD9-72DD-3FEC-063CDA73D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1" y="4582814"/>
            <a:ext cx="7132335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6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PSALM 145:7-13</a:t>
            </a:r>
          </a:p>
        </p:txBody>
      </p:sp>
    </p:spTree>
    <p:extLst>
      <p:ext uri="{BB962C8B-B14F-4D97-AF65-F5344CB8AC3E}">
        <p14:creationId xmlns:p14="http://schemas.microsoft.com/office/powerpoint/2010/main" val="80901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The LORD is gracious, and full of compassion; slow to anger, and of ...">
            <a:extLst>
              <a:ext uri="{FF2B5EF4-FFF2-40B4-BE49-F238E27FC236}">
                <a16:creationId xmlns:a16="http://schemas.microsoft.com/office/drawing/2014/main" id="{3A0502CE-7AA7-C659-D1C0-879C636CEC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7" b="13324"/>
          <a:stretch/>
        </p:blipFill>
        <p:spPr bwMode="auto">
          <a:xfrm>
            <a:off x="20" y="10"/>
            <a:ext cx="12191980" cy="686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800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37</TotalTime>
  <Words>24</Words>
  <Application>Microsoft Office PowerPoint</Application>
  <PresentationFormat>Widescreen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AWESOME GOD</vt:lpstr>
      <vt:lpstr>PowerPoint Presentation</vt:lpstr>
      <vt:lpstr>PowerPoint Presentation</vt:lpstr>
      <vt:lpstr>GOD’S GREATNESS</vt:lpstr>
      <vt:lpstr>PowerPoint Presentation</vt:lpstr>
      <vt:lpstr>GOD’S GLORY</vt:lpstr>
      <vt:lpstr>PowerPoint Presentation</vt:lpstr>
      <vt:lpstr>GOD’S GOODNESS</vt:lpstr>
      <vt:lpstr>PowerPoint Presentation</vt:lpstr>
      <vt:lpstr>PowerPoint Presentation</vt:lpstr>
      <vt:lpstr>GOD’S GENTLENESS</vt:lpstr>
      <vt:lpstr>PowerPoint Presentation</vt:lpstr>
      <vt:lpstr>GOD’S GENEROSITY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AWESOME GOD</dc:title>
  <dc:creator>David Corke</dc:creator>
  <cp:lastModifiedBy>David Corke</cp:lastModifiedBy>
  <cp:revision>1</cp:revision>
  <dcterms:created xsi:type="dcterms:W3CDTF">2023-09-22T10:09:21Z</dcterms:created>
  <dcterms:modified xsi:type="dcterms:W3CDTF">2023-09-22T13:56:55Z</dcterms:modified>
</cp:coreProperties>
</file>