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6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F992E-D400-13E6-FA16-7BFFDC0F03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EBB585-0AA3-9F02-3D30-9887BD02CD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BDB6A-1F43-67D4-1A85-49A6B4807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3A7B-BC40-7746-A38C-941E7311D0BE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867FC-3E22-D181-3005-304F02D92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C0A4E-01ED-3D39-AF79-88D9A5B6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E15A-BD83-7742-B078-85C18A04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1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BC1EA-785B-4E00-AC2B-AABDD242B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9F2142-27E6-A95B-B11A-F06B53EB9B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EA363-5EE6-8F3F-7C58-DF02EEE4B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3A7B-BC40-7746-A38C-941E7311D0BE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DF050-878C-7F08-F9B3-CE66B4B8F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3F71C-4F0E-0C78-0C52-103AD8D64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E15A-BD83-7742-B078-85C18A04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16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EE0229-19FA-002F-DAE3-0884EEB471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6F4C47-9CCD-266B-2BB6-1F5D0CDD89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C76ED-D1F3-D85C-BF9F-43D9DFF5C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3A7B-BC40-7746-A38C-941E7311D0BE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4ACE4-E1C8-49E1-C38E-B869A8EBD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8B03D-6E4A-52A7-436F-D4C522E94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E15A-BD83-7742-B078-85C18A04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19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15E27-6506-4476-8281-10DA2DE72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C7063-7B01-9ED4-85BA-0084CFFFB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FEEE7-7D90-9962-DF24-40717DB4C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3A7B-BC40-7746-A38C-941E7311D0BE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C1B5D-4B19-35BC-D925-A31B0CC89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5FC64-EE4E-64C9-BF7D-7DBBD6215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E15A-BD83-7742-B078-85C18A04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81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8FBB2-BE69-3850-7DEA-8D5DD3392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9A2FD3-7C93-618C-5A93-165C62AB0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1A026-419B-98F5-1B3A-4E497745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3A7B-BC40-7746-A38C-941E7311D0BE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501A9-E391-A97C-DAC6-981EA20C7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4F926-AA56-F8A7-6F35-B5C5D54BC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E15A-BD83-7742-B078-85C18A04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06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B57A6-CD30-691B-7097-D81353FED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05EF9-9CD5-C444-29D0-1728C8E43E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956439-589F-E166-2D3B-42E04BFCF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DD188B-C4CD-CC8C-D877-F2A5F61FD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3A7B-BC40-7746-A38C-941E7311D0BE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071D96-C93D-03B3-6073-D258A0E69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F54769-17B1-6485-0B1F-2BE94B410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E15A-BD83-7742-B078-85C18A04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26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CE265-B6A9-92AC-3E90-9CA166767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42466-D500-9800-523C-30B99D4C3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64C335-D12B-239E-1E7C-A379F2D2F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79868C-8A8C-DEB4-616F-12263595AD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87C6EC-21BC-2E0D-0186-9B9E585191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0522F4-88B4-DFCE-6666-55CDBAC8B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3A7B-BC40-7746-A38C-941E7311D0BE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0ED240-31FE-8D47-C946-11643099A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68AE35-C17F-D16C-624F-2CB4C8C5F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E15A-BD83-7742-B078-85C18A04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51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92F20-C723-BCC7-D691-FE9420EE3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F09BD1-CA1F-A5AC-EF7F-4DB89F749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3A7B-BC40-7746-A38C-941E7311D0BE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592B6B-680C-0A50-71F8-F5972A2D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9DB893-77C7-11DB-B3E2-35A23F28C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E15A-BD83-7742-B078-85C18A04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09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7DB546-F981-D478-4154-831892151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3A7B-BC40-7746-A38C-941E7311D0BE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95C899-6CD8-DB8B-8621-20FD0FE96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546934-23B5-BDD3-4419-7065A68E5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E15A-BD83-7742-B078-85C18A04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732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BE557-8521-4AE4-A96B-BE03E5BE6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7EF86-4A99-8D82-84D6-F55C22C2B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E0C965-4313-7262-2D38-70953B531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8CF7D7-096D-3651-DCF5-39736E557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3A7B-BC40-7746-A38C-941E7311D0BE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2814D1-DF73-78CA-7A8C-F76359FF4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C8BF43-5CFB-8AF5-56F9-EE69C2DEA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E15A-BD83-7742-B078-85C18A04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04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84CB4-3926-C9EC-A21A-0BE3CB7FA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195B63-87B2-45D2-952B-08F44DF3F2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67256D-CF04-3828-F21B-1CBD0AF96A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19009F-7F72-6D7E-B89B-745E29CD8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3A7B-BC40-7746-A38C-941E7311D0BE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BA74AC-442D-F8EF-312C-A49ED0B04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5114FD-B735-4BAD-72F6-923E24235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E15A-BD83-7742-B078-85C18A04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0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4E8F9C-7597-A6D6-5C19-28185ECE1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0ED782-5712-228E-A3B1-71FD240E0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37C33-81BB-3CDE-0E78-82D7E73B4C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723A7B-BC40-7746-A38C-941E7311D0BE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3438A-D186-0650-6F9E-0F6C958598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4F7B3-0CCF-5D4D-1DAB-6F75D1D154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8DE15A-BD83-7742-B078-85C18A04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89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10C262-DC54-E65B-FC91-61FC9CAA0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878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2A1609-B198-518A-B6A5-02A883FDAC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" r="164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630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03F127-6471-EFCC-ECA4-4ECFDFA499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864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414EB7-6249-CB97-EE99-E9A49F77E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686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12A250-AEEF-E683-A083-43BA9299E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66083" cy="694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86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C17742-ECF0-70E8-ED23-A8082B930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17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7CAACF-4081-D4FF-F794-AF54E2446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08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7EE66A-9C83-0FB8-3B92-3537E6557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39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bea66b2b-af80-48b6-873b-d341d3035cfa}" enabled="1" method="Standard" siteId="{63982aff-fb6c-4c22-973b-70e4acfb63e6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Francis Hanley</dc:creator>
  <cp:lastModifiedBy>Francis Hanley</cp:lastModifiedBy>
  <cp:revision>3</cp:revision>
  <dcterms:created xsi:type="dcterms:W3CDTF">2025-04-27T20:42:20Z</dcterms:created>
  <dcterms:modified xsi:type="dcterms:W3CDTF">2025-10-28T17:30:44Z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ea66b2b-af80-48b6-873b-d341d3035cfa_Enabled">
    <vt:lpwstr>true</vt:lpwstr>
  </property>
  <property fmtid="{D5CDD505-2E9C-101B-9397-08002B2CF9AE}" pid="3" name="MSIP_Label_bea66b2b-af80-48b6-873b-d341d3035cfa_SetDate">
    <vt:lpwstr>2025-04-27T20:42:20Z</vt:lpwstr>
  </property>
  <property fmtid="{D5CDD505-2E9C-101B-9397-08002B2CF9AE}" pid="4" name="MSIP_Label_bea66b2b-af80-48b6-873b-d341d3035cfa_Method">
    <vt:lpwstr>Standard</vt:lpwstr>
  </property>
  <property fmtid="{D5CDD505-2E9C-101B-9397-08002B2CF9AE}" pid="5" name="MSIP_Label_bea66b2b-af80-48b6-873b-d341d3035cfa_Name">
    <vt:lpwstr>Proprietary</vt:lpwstr>
  </property>
  <property fmtid="{D5CDD505-2E9C-101B-9397-08002B2CF9AE}" pid="6" name="MSIP_Label_bea66b2b-af80-48b6-873b-d341d3035cfa_SiteId">
    <vt:lpwstr>63982aff-fb6c-4c22-973b-70e4acfb63e6</vt:lpwstr>
  </property>
  <property fmtid="{D5CDD505-2E9C-101B-9397-08002B2CF9AE}" pid="7" name="MSIP_Label_bea66b2b-af80-48b6-873b-d341d3035cfa_ActionId">
    <vt:lpwstr>e5498b4a-42f0-4128-9708-20266e095bfe</vt:lpwstr>
  </property>
  <property fmtid="{D5CDD505-2E9C-101B-9397-08002B2CF9AE}" pid="8" name="MSIP_Label_bea66b2b-af80-48b6-873b-d341d3035cfa_ContentBits">
    <vt:lpwstr>0</vt:lpwstr>
  </property>
  <property fmtid="{D5CDD505-2E9C-101B-9397-08002B2CF9AE}" pid="9" name="MSIP_Label_bea66b2b-af80-48b6-873b-d341d3035cfa_Tag">
    <vt:lpwstr>60, 3, 0, 1</vt:lpwstr>
  </property>
</Properties>
</file>