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E74-EF2C-5F24-8FEB-B66438845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F7F0A-D047-9326-7CCD-F9901B498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0BBE-5D10-BB8F-2736-77CCFB5B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B195-5FDF-4C2A-1910-C3E709AC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DD8D7-DFC7-847D-3533-E479E68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5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99C6-AC51-824D-E404-7418857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3D45B-CBAE-4891-1B8E-3A3A8F3B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4567-C58D-1238-9A5A-4D21E832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0FA3-3E6F-9FFA-F8B3-3B4BE524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DEA4-8BD4-7F41-A174-DC1C5B8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0CF12-9851-03D0-EB4E-D7D9B074C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B807E-4800-CFF0-F33A-7A7CF9A8B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6194-CCDF-9CA9-04B1-C37CD6E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8F44-1A14-9860-BA39-80FCFC18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F247-82B1-B967-40E7-1C39B2EE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7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F773-1303-6CD3-866C-3A871F17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67CE-2C88-BDC8-64A4-15971E68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C908-E481-6B37-2E97-C3AF671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7936-DDD6-15CA-4592-1EE01D36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3AEC-DFC0-AFE8-3CCA-13160065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D398-C6B1-0224-C442-195CC91F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E19F6-C7BF-8F0A-B3ED-655E5C1D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CDCE-8E9F-1987-1DDD-84BBEE6F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5F24-5017-6514-A3C3-EF1FBD6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0321-F9E9-AA0D-3367-90870D08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7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40C7-7E72-70DC-4AF1-64B67B91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A822-CE9B-C3E0-3AF8-A4F7D017B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539A1-A314-5690-5C2F-232C2BC69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0F06D-7583-62E5-F416-C269A1DB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19B3-84E2-3E7D-EDE2-AFAF0B78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3894E-2EC0-8B47-852C-C378C825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4126-8EF6-2D76-DC61-E6E548FA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CE733-435B-F212-8135-63E7C2F9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ED6F3-AA81-F167-73AD-BC1AB0794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DF140-2E7A-DACC-6FF7-93363661E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349C7-AEC6-F69C-697A-9E7C5234C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E29E13-BC1A-2EC1-BEF1-40E071EC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4249E-8B11-AC21-2904-8A90E64A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2BCD4-6A7E-1B2A-EA74-CEB66BAE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1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1F2C-0BF0-3F4D-DBFA-3AF5F976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34041-8EB1-E543-657A-0659417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ABBDD-506C-B1FA-2B26-1F9518BA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B23C5-B640-DC3E-7FD7-5D94D554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11530-7926-27B9-3D81-99215598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87D4F-6F9B-DD6A-2961-EB9E0962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3890-FF56-D13E-4DE1-6B59DBBF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184B-C2A2-342D-630E-AC47F0FF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5F36-CD07-9BB3-465C-A2EFC9CF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8AB13-3BE3-944C-322D-BE8C502F9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9EFF-3ABA-E395-855E-66A92C7F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17A8-F57B-8058-CD72-41DBBF5B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EC610-95BB-0897-2303-EC0B0DB0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52EA-4A6B-2B80-2BE5-BA7B92D1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221C8-EAA0-B969-9692-AD896D3B3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4895-7D4A-16E0-0607-8F964154C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1DFBB-D6A8-776A-D1CB-A81795CF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2A2D1-4539-015B-C7E3-6C690C86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EBCC-9028-1116-9619-A529E6C3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F8F69-9EFD-7922-E19C-DC20B12C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BEB61-3015-9901-0BEC-A1D84217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6848-8E94-FFF8-9986-2B40B849C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7F79-3EAF-42CE-BBCF-3246B99621B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3342-8F9C-AE0B-51F8-762EBD5F7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96A8-BA04-96DD-5D21-83FC5EA2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07B31-13B8-49BB-8B72-5FD81471A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A391B-FFB0-EAA2-12F2-6095102E2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en-US" sz="8000">
                <a:solidFill>
                  <a:srgbClr val="FFFFFF"/>
                </a:solidFill>
              </a:rPr>
              <a:t>Enlarge Your Faith</a:t>
            </a:r>
            <a:endParaRPr lang="en-GB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D2AAD-23D7-0C60-5626-267A0C350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PROVERBS 3:5-6</a:t>
            </a:r>
            <a:endParaRPr lang="en-GB" sz="440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4A935-61B9-A145-D252-D829A52C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BC39-22EC-BCD5-4D1E-5011AD04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“&amp; He will direct thy paths.” “make straight”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7193A-5084-9CA0-455D-3B99EA27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839-EDD0-CCB9-8BED-58319C8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502B-1DC5-01B7-8794-5AECDDA7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fe at 111: Trust in God - Proverbs 3:5,6 Scripture Print">
            <a:extLst>
              <a:ext uri="{FF2B5EF4-FFF2-40B4-BE49-F238E27FC236}">
                <a16:creationId xmlns:a16="http://schemas.microsoft.com/office/drawing/2014/main" id="{395433BE-0F91-CC59-ADA8-9447813B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1135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4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D831-45A3-DA82-F223-DBCEF1A5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DEVOTION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6DC0-4EA0-0F16-B07D-5621E135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“Trust in the Lord with all thine heart…”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8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Insider's Guide to Punting in Cambridge - Veggie Vagabonds">
            <a:extLst>
              <a:ext uri="{FF2B5EF4-FFF2-40B4-BE49-F238E27FC236}">
                <a16:creationId xmlns:a16="http://schemas.microsoft.com/office/drawing/2014/main" id="{B83C25FE-00F2-9D61-539B-F21DFAFB4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-1" b="-1"/>
          <a:stretch/>
        </p:blipFill>
        <p:spPr bwMode="auto">
          <a:xfrm>
            <a:off x="838200" y="233807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F31F2-0E6B-6C13-CE0B-3CAE3CBB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ADBF-A040-0C96-1229-2BA5B7C8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Lean not on thine own understanding…”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gfisher with fish by AlanWillis | ePHOTOzine">
            <a:extLst>
              <a:ext uri="{FF2B5EF4-FFF2-40B4-BE49-F238E27FC236}">
                <a16:creationId xmlns:a16="http://schemas.microsoft.com/office/drawing/2014/main" id="{25FC5284-633F-FDAF-9820-BC47F01F0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r="-2" b="10988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3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, in a Fish – Next Step Press">
            <a:extLst>
              <a:ext uri="{FF2B5EF4-FFF2-40B4-BE49-F238E27FC236}">
                <a16:creationId xmlns:a16="http://schemas.microsoft.com/office/drawing/2014/main" id="{81257893-A773-12E8-4AE2-4B3212BEE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69AC-F25F-76CF-71CD-4A2C0FE4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6B01-3889-A298-77C0-831EBE3D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44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 ALL thy ways acknowledge Him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…”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</Words>
  <Application>Microsoft Macintosh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Enlarge Your Faith</vt:lpstr>
      <vt:lpstr>intro</vt:lpstr>
      <vt:lpstr>PowerPoint Presentation</vt:lpstr>
      <vt:lpstr>DEVOTION </vt:lpstr>
      <vt:lpstr>PowerPoint Presentation</vt:lpstr>
      <vt:lpstr>DISCIPLINE</vt:lpstr>
      <vt:lpstr>PowerPoint Presentation</vt:lpstr>
      <vt:lpstr>PowerPoint Presentation</vt:lpstr>
      <vt:lpstr>DEDICATION</vt:lpstr>
      <vt:lpstr>DIRECTION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andrew Chadwick</cp:lastModifiedBy>
  <cp:revision>5</cp:revision>
  <dcterms:created xsi:type="dcterms:W3CDTF">2024-05-09T14:57:15Z</dcterms:created>
  <dcterms:modified xsi:type="dcterms:W3CDTF">2024-05-13T19:09:26Z</dcterms:modified>
</cp:coreProperties>
</file>