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60" r:id="rId5"/>
    <p:sldId id="258" r:id="rId6"/>
    <p:sldId id="269" r:id="rId7"/>
    <p:sldId id="259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53" autoAdjust="0"/>
    <p:restoredTop sz="94660"/>
  </p:normalViewPr>
  <p:slideViewPr>
    <p:cSldViewPr snapToGrid="0">
      <p:cViewPr varScale="1">
        <p:scale>
          <a:sx n="67" d="100"/>
          <a:sy n="67" d="100"/>
        </p:scale>
        <p:origin x="9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4" Type="http://schemas.openxmlformats.org/officeDocument/2006/relationships/image" Target="../media/image1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4" Type="http://schemas.openxmlformats.org/officeDocument/2006/relationships/image" Target="../media/image1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D82BBF-FC9B-4031-AE22-030032C6386E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B3BB87D-F135-4177-BD43-346601D114F0}">
      <dgm:prSet/>
      <dgm:spPr/>
      <dgm:t>
        <a:bodyPr/>
        <a:lstStyle/>
        <a:p>
          <a:r>
            <a:rPr lang="en-GB"/>
            <a:t>LOGIC </a:t>
          </a:r>
          <a:endParaRPr lang="en-US"/>
        </a:p>
      </dgm:t>
    </dgm:pt>
    <dgm:pt modelId="{F3299F45-E1A5-47DB-BB56-808D41D69FD0}" type="parTrans" cxnId="{FC46B990-F539-417D-BB1B-51C9F54377CD}">
      <dgm:prSet/>
      <dgm:spPr/>
      <dgm:t>
        <a:bodyPr/>
        <a:lstStyle/>
        <a:p>
          <a:endParaRPr lang="en-US"/>
        </a:p>
      </dgm:t>
    </dgm:pt>
    <dgm:pt modelId="{34834880-C285-4307-9F33-D5190880B151}" type="sibTrans" cxnId="{FC46B990-F539-417D-BB1B-51C9F54377CD}">
      <dgm:prSet/>
      <dgm:spPr/>
      <dgm:t>
        <a:bodyPr/>
        <a:lstStyle/>
        <a:p>
          <a:endParaRPr lang="en-US"/>
        </a:p>
      </dgm:t>
    </dgm:pt>
    <dgm:pt modelId="{EBA00D94-9C5A-456D-A0CE-116D90B984E3}">
      <dgm:prSet/>
      <dgm:spPr/>
      <dgm:t>
        <a:bodyPr/>
        <a:lstStyle/>
        <a:p>
          <a:r>
            <a:rPr lang="en-GB"/>
            <a:t>LOVE </a:t>
          </a:r>
          <a:endParaRPr lang="en-US"/>
        </a:p>
      </dgm:t>
    </dgm:pt>
    <dgm:pt modelId="{93FA4F00-CDAF-4776-A4AF-BAD1248837FE}" type="parTrans" cxnId="{97A32D6A-DE28-4D2B-B2DE-E6B0C1412D75}">
      <dgm:prSet/>
      <dgm:spPr/>
      <dgm:t>
        <a:bodyPr/>
        <a:lstStyle/>
        <a:p>
          <a:endParaRPr lang="en-US"/>
        </a:p>
      </dgm:t>
    </dgm:pt>
    <dgm:pt modelId="{652FCF7A-2D9F-4649-BF21-2FDF49B52BEE}" type="sibTrans" cxnId="{97A32D6A-DE28-4D2B-B2DE-E6B0C1412D75}">
      <dgm:prSet/>
      <dgm:spPr/>
      <dgm:t>
        <a:bodyPr/>
        <a:lstStyle/>
        <a:p>
          <a:endParaRPr lang="en-US"/>
        </a:p>
      </dgm:t>
    </dgm:pt>
    <dgm:pt modelId="{48F0E8F0-B77F-4CD2-9CD3-52D5C4181A53}" type="pres">
      <dgm:prSet presAssocID="{8AD82BBF-FC9B-4031-AE22-030032C6386E}" presName="root" presStyleCnt="0">
        <dgm:presLayoutVars>
          <dgm:dir/>
          <dgm:resizeHandles val="exact"/>
        </dgm:presLayoutVars>
      </dgm:prSet>
      <dgm:spPr/>
    </dgm:pt>
    <dgm:pt modelId="{80D22D7A-04B3-48F3-A185-0951B0CD46A9}" type="pres">
      <dgm:prSet presAssocID="{EB3BB87D-F135-4177-BD43-346601D114F0}" presName="compNode" presStyleCnt="0"/>
      <dgm:spPr/>
    </dgm:pt>
    <dgm:pt modelId="{3B3F54EB-C127-4887-9BE9-C974C3012C1B}" type="pres">
      <dgm:prSet presAssocID="{EB3BB87D-F135-4177-BD43-346601D114F0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cessor"/>
        </a:ext>
      </dgm:extLst>
    </dgm:pt>
    <dgm:pt modelId="{05A41524-82B7-452A-BC4F-FE11CE306925}" type="pres">
      <dgm:prSet presAssocID="{EB3BB87D-F135-4177-BD43-346601D114F0}" presName="spaceRect" presStyleCnt="0"/>
      <dgm:spPr/>
    </dgm:pt>
    <dgm:pt modelId="{06D68D37-350A-4DF2-9F01-881DDA2A9312}" type="pres">
      <dgm:prSet presAssocID="{EB3BB87D-F135-4177-BD43-346601D114F0}" presName="textRect" presStyleLbl="revTx" presStyleIdx="0" presStyleCnt="2">
        <dgm:presLayoutVars>
          <dgm:chMax val="1"/>
          <dgm:chPref val="1"/>
        </dgm:presLayoutVars>
      </dgm:prSet>
      <dgm:spPr/>
    </dgm:pt>
    <dgm:pt modelId="{0F3007F3-E7A9-41B0-B53E-701E312E78FD}" type="pres">
      <dgm:prSet presAssocID="{34834880-C285-4307-9F33-D5190880B151}" presName="sibTrans" presStyleCnt="0"/>
      <dgm:spPr/>
    </dgm:pt>
    <dgm:pt modelId="{91BE46AF-8D77-4C04-9E70-386CEA486D1E}" type="pres">
      <dgm:prSet presAssocID="{EBA00D94-9C5A-456D-A0CE-116D90B984E3}" presName="compNode" presStyleCnt="0"/>
      <dgm:spPr/>
    </dgm:pt>
    <dgm:pt modelId="{5B99E07D-F6A8-45DF-B75D-EE476A331A89}" type="pres">
      <dgm:prSet presAssocID="{EBA00D94-9C5A-456D-A0CE-116D90B984E3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n Love Face Outline"/>
        </a:ext>
      </dgm:extLst>
    </dgm:pt>
    <dgm:pt modelId="{D1AD735E-0B01-492A-A299-D4C30AB69387}" type="pres">
      <dgm:prSet presAssocID="{EBA00D94-9C5A-456D-A0CE-116D90B984E3}" presName="spaceRect" presStyleCnt="0"/>
      <dgm:spPr/>
    </dgm:pt>
    <dgm:pt modelId="{F3B19139-670A-410E-8806-C218B9BAB7FB}" type="pres">
      <dgm:prSet presAssocID="{EBA00D94-9C5A-456D-A0CE-116D90B984E3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97A32D6A-DE28-4D2B-B2DE-E6B0C1412D75}" srcId="{8AD82BBF-FC9B-4031-AE22-030032C6386E}" destId="{EBA00D94-9C5A-456D-A0CE-116D90B984E3}" srcOrd="1" destOrd="0" parTransId="{93FA4F00-CDAF-4776-A4AF-BAD1248837FE}" sibTransId="{652FCF7A-2D9F-4649-BF21-2FDF49B52BEE}"/>
    <dgm:cxn modelId="{713AEB75-64F0-4721-BFC2-966B1CFED2C5}" type="presOf" srcId="{EBA00D94-9C5A-456D-A0CE-116D90B984E3}" destId="{F3B19139-670A-410E-8806-C218B9BAB7FB}" srcOrd="0" destOrd="0" presId="urn:microsoft.com/office/officeart/2018/2/layout/IconLabelList"/>
    <dgm:cxn modelId="{FC46B990-F539-417D-BB1B-51C9F54377CD}" srcId="{8AD82BBF-FC9B-4031-AE22-030032C6386E}" destId="{EB3BB87D-F135-4177-BD43-346601D114F0}" srcOrd="0" destOrd="0" parTransId="{F3299F45-E1A5-47DB-BB56-808D41D69FD0}" sibTransId="{34834880-C285-4307-9F33-D5190880B151}"/>
    <dgm:cxn modelId="{AC9F8AAF-6D7B-4DB4-BB1F-60F7621EDB86}" type="presOf" srcId="{EB3BB87D-F135-4177-BD43-346601D114F0}" destId="{06D68D37-350A-4DF2-9F01-881DDA2A9312}" srcOrd="0" destOrd="0" presId="urn:microsoft.com/office/officeart/2018/2/layout/IconLabelList"/>
    <dgm:cxn modelId="{9565FFE4-1699-4557-8705-EBB141C3E11C}" type="presOf" srcId="{8AD82BBF-FC9B-4031-AE22-030032C6386E}" destId="{48F0E8F0-B77F-4CD2-9CD3-52D5C4181A53}" srcOrd="0" destOrd="0" presId="urn:microsoft.com/office/officeart/2018/2/layout/IconLabelList"/>
    <dgm:cxn modelId="{841651D0-9C20-46AA-9598-2B4E341F1100}" type="presParOf" srcId="{48F0E8F0-B77F-4CD2-9CD3-52D5C4181A53}" destId="{80D22D7A-04B3-48F3-A185-0951B0CD46A9}" srcOrd="0" destOrd="0" presId="urn:microsoft.com/office/officeart/2018/2/layout/IconLabelList"/>
    <dgm:cxn modelId="{7BDD94A2-34AE-4DAC-8738-4FBB71DA5FBD}" type="presParOf" srcId="{80D22D7A-04B3-48F3-A185-0951B0CD46A9}" destId="{3B3F54EB-C127-4887-9BE9-C974C3012C1B}" srcOrd="0" destOrd="0" presId="urn:microsoft.com/office/officeart/2018/2/layout/IconLabelList"/>
    <dgm:cxn modelId="{207E8CF5-5B57-4764-873F-CA7FE253A4D1}" type="presParOf" srcId="{80D22D7A-04B3-48F3-A185-0951B0CD46A9}" destId="{05A41524-82B7-452A-BC4F-FE11CE306925}" srcOrd="1" destOrd="0" presId="urn:microsoft.com/office/officeart/2018/2/layout/IconLabelList"/>
    <dgm:cxn modelId="{C828E30F-867B-45F2-9F9A-AF72A8DB180E}" type="presParOf" srcId="{80D22D7A-04B3-48F3-A185-0951B0CD46A9}" destId="{06D68D37-350A-4DF2-9F01-881DDA2A9312}" srcOrd="2" destOrd="0" presId="urn:microsoft.com/office/officeart/2018/2/layout/IconLabelList"/>
    <dgm:cxn modelId="{3AEECED5-416E-4A1E-9629-D50C93B4474C}" type="presParOf" srcId="{48F0E8F0-B77F-4CD2-9CD3-52D5C4181A53}" destId="{0F3007F3-E7A9-41B0-B53E-701E312E78FD}" srcOrd="1" destOrd="0" presId="urn:microsoft.com/office/officeart/2018/2/layout/IconLabelList"/>
    <dgm:cxn modelId="{6FF5218B-864F-4AA0-8368-C2F6C99A46F7}" type="presParOf" srcId="{48F0E8F0-B77F-4CD2-9CD3-52D5C4181A53}" destId="{91BE46AF-8D77-4C04-9E70-386CEA486D1E}" srcOrd="2" destOrd="0" presId="urn:microsoft.com/office/officeart/2018/2/layout/IconLabelList"/>
    <dgm:cxn modelId="{863451D9-F289-4CC7-A399-A1BB99EBF65B}" type="presParOf" srcId="{91BE46AF-8D77-4C04-9E70-386CEA486D1E}" destId="{5B99E07D-F6A8-45DF-B75D-EE476A331A89}" srcOrd="0" destOrd="0" presId="urn:microsoft.com/office/officeart/2018/2/layout/IconLabelList"/>
    <dgm:cxn modelId="{F9401CD0-9E70-4A60-83DD-5212849255EF}" type="presParOf" srcId="{91BE46AF-8D77-4C04-9E70-386CEA486D1E}" destId="{D1AD735E-0B01-492A-A299-D4C30AB69387}" srcOrd="1" destOrd="0" presId="urn:microsoft.com/office/officeart/2018/2/layout/IconLabelList"/>
    <dgm:cxn modelId="{D45D7598-95E6-45EB-BC5C-58AB16193909}" type="presParOf" srcId="{91BE46AF-8D77-4C04-9E70-386CEA486D1E}" destId="{F3B19139-670A-410E-8806-C218B9BAB7FB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3F54EB-C127-4887-9BE9-C974C3012C1B}">
      <dsp:nvSpPr>
        <dsp:cNvPr id="0" name=""/>
        <dsp:cNvSpPr/>
      </dsp:nvSpPr>
      <dsp:spPr>
        <a:xfrm>
          <a:off x="1953914" y="52929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D68D37-350A-4DF2-9F01-881DDA2A9312}">
      <dsp:nvSpPr>
        <dsp:cNvPr id="0" name=""/>
        <dsp:cNvSpPr/>
      </dsp:nvSpPr>
      <dsp:spPr>
        <a:xfrm>
          <a:off x="765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0" kern="1200"/>
            <a:t>LOGIC </a:t>
          </a:r>
          <a:endParaRPr lang="en-US" sz="5000" kern="1200"/>
        </a:p>
      </dsp:txBody>
      <dsp:txXfrm>
        <a:off x="765914" y="2943510"/>
        <a:ext cx="4320000" cy="720000"/>
      </dsp:txXfrm>
    </dsp:sp>
    <dsp:sp modelId="{5B99E07D-F6A8-45DF-B75D-EE476A331A89}">
      <dsp:nvSpPr>
        <dsp:cNvPr id="0" name=""/>
        <dsp:cNvSpPr/>
      </dsp:nvSpPr>
      <dsp:spPr>
        <a:xfrm>
          <a:off x="7029914" y="529294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B19139-670A-410E-8806-C218B9BAB7FB}">
      <dsp:nvSpPr>
        <dsp:cNvPr id="0" name=""/>
        <dsp:cNvSpPr/>
      </dsp:nvSpPr>
      <dsp:spPr>
        <a:xfrm>
          <a:off x="5841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000" kern="1200"/>
            <a:t>LOVE </a:t>
          </a:r>
          <a:endParaRPr lang="en-US" sz="5000" kern="1200"/>
        </a:p>
      </dsp:txBody>
      <dsp:txXfrm>
        <a:off x="5841914" y="2943510"/>
        <a:ext cx="432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30ECD-8D5C-2C75-D532-BFA559415D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4D1EDD-27A1-EB6D-BE3F-A063AB7E9D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66BADF-1837-1EA7-C935-80C7FB631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F9396-ACDB-4B2E-BC85-0127853F39A9}" type="datetimeFigureOut">
              <a:rPr lang="en-GB" smtClean="0"/>
              <a:t>02/06/2024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AFDCDD-1A36-2043-9074-DEABD89FE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B88613-D876-4B70-1EA1-499B8DB57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0900-38BD-4E25-83F3-EED13C82E1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3368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887FD-C66F-06CE-AD11-A6DE9A2FE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7D97F9-0707-7A1D-E623-CD33ECF22B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CC7A0-5C68-C55A-2834-F70C5DFC8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F9396-ACDB-4B2E-BC85-0127853F39A9}" type="datetimeFigureOut">
              <a:rPr lang="en-GB" smtClean="0"/>
              <a:t>02/06/2024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878D5-19FC-C478-A214-3C10D0C65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CC947F-8139-FA68-640E-131928461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0900-38BD-4E25-83F3-EED13C82E1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968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96CE40-A887-2D08-8FF6-4734FAECB8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962CF8-471B-C05E-ACCF-ADEEC54C5F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918B26-3D13-841D-FC1B-06FF3E768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F9396-ACDB-4B2E-BC85-0127853F39A9}" type="datetimeFigureOut">
              <a:rPr lang="en-GB" smtClean="0"/>
              <a:t>02/06/2024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39135-3522-3911-E4CD-9BF4BBF20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AECA77-52F9-4F61-11DE-A4C41C7CC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0900-38BD-4E25-83F3-EED13C82E1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94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F3FA4-F20B-BAE7-9711-79FE74346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3A707E-00D1-2EEF-0916-53A7DDD5AF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890035-98D6-2690-D394-7138C38C2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F9396-ACDB-4B2E-BC85-0127853F39A9}" type="datetimeFigureOut">
              <a:rPr lang="en-GB" smtClean="0"/>
              <a:t>02/06/2024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476C82-7390-BA0F-9713-D64119CBD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A09FD7-030A-D168-F4ED-312E1FFE7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0900-38BD-4E25-83F3-EED13C82E1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522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71197-BF59-CAD4-9E87-C555E3D1C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8D3CA2-418E-206A-5EBB-ED0AE24736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08508D-F70D-A3E8-3E57-0FE52C525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F9396-ACDB-4B2E-BC85-0127853F39A9}" type="datetimeFigureOut">
              <a:rPr lang="en-GB" smtClean="0"/>
              <a:t>02/06/2024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49337-2433-191B-2607-C601870F8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F9E2CD-21BF-2DFD-4715-E76AD2989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0900-38BD-4E25-83F3-EED13C82E1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759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B22AD-9719-815D-8A02-33D7EE718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33F01A-8487-42B1-3A71-17E7B77735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65C1E1-81B2-47C6-6C0F-4BD0AF4789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FA0142-AA9B-E4A9-03E6-7464A2397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F9396-ACDB-4B2E-BC85-0127853F39A9}" type="datetimeFigureOut">
              <a:rPr lang="en-GB" smtClean="0"/>
              <a:t>02/06/2024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0087B9-2153-C335-684B-E41C7B177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D82924-FC8B-2105-0155-E285C8A10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0900-38BD-4E25-83F3-EED13C82E1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326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5C083-BA45-C34A-28C7-8003A89CC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C56670-B91C-1256-C164-34F846F94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3997C0-E166-BD3F-69B5-7BA70FDC39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4BC57C-EF54-AB95-E430-847FC0EBD9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40F907-AFB2-1293-7DA2-1B4CC46316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497237-A03B-6B39-E260-3833A586E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F9396-ACDB-4B2E-BC85-0127853F39A9}" type="datetimeFigureOut">
              <a:rPr lang="en-GB" smtClean="0"/>
              <a:t>02/06/2024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673FC4-95D3-76EF-A199-9A5CF0F0B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E32AD9-12A4-F1DD-ADCB-0527A0A45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0900-38BD-4E25-83F3-EED13C82E1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130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55C39-D039-2AD0-E93A-0C356D8A0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CF03F1-6F8B-0875-6FB4-A07450CA2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F9396-ACDB-4B2E-BC85-0127853F39A9}" type="datetimeFigureOut">
              <a:rPr lang="en-GB" smtClean="0"/>
              <a:t>02/06/2024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062406-C142-97FD-494D-C4EA1E627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E4CE0F-907D-1AA9-654F-C23F997BB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0900-38BD-4E25-83F3-EED13C82E1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4890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248FBB-CEE2-42B2-926E-424835309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F9396-ACDB-4B2E-BC85-0127853F39A9}" type="datetimeFigureOut">
              <a:rPr lang="en-GB" smtClean="0"/>
              <a:t>02/06/2024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FF6ECB-F632-922A-2571-7CCACDEA3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A5DB95-0F24-7139-DAF9-290650E5A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0900-38BD-4E25-83F3-EED13C82E1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5332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F9FF8-E5D9-B6DC-946A-FD4403EFA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4EAAB4-1150-4D00-97F7-8B8D1BBFB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CF0BCA-0791-4720-4759-3E05435491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1FC1E0-196E-C229-B036-80D0807ED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F9396-ACDB-4B2E-BC85-0127853F39A9}" type="datetimeFigureOut">
              <a:rPr lang="en-GB" smtClean="0"/>
              <a:t>02/06/2024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4C8E99-6F5C-8464-18EC-EBAFB1727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7B78F8-1944-537F-EA4C-AF5868E88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0900-38BD-4E25-83F3-EED13C82E1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256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3ED1D-8E38-2271-03CA-33A6CA5C8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075144-5722-96CF-9B57-7E6D843EF0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332731-E495-EB67-74FD-80EDF6A878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A74BD7-29D2-75C3-94E3-913983529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F9396-ACDB-4B2E-BC85-0127853F39A9}" type="datetimeFigureOut">
              <a:rPr lang="en-GB" smtClean="0"/>
              <a:t>02/06/2024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DA0DCE-AD75-AA44-B284-C7795E819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53F255-63F2-C44B-35FA-B36A4759C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0900-38BD-4E25-83F3-EED13C82E1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0573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824940-6781-FE8F-0A82-1EB1E3D75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F484DD-D5BA-109E-4163-F8F46E31CF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42A0BE-5648-5314-E140-850226B625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4F9396-ACDB-4B2E-BC85-0127853F39A9}" type="datetimeFigureOut">
              <a:rPr lang="en-GB" smtClean="0"/>
              <a:t>02/06/2024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43F85B-1D05-893E-B063-9FC5ED038D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164DC-094A-D4DA-3953-F87A5C8082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280900-38BD-4E25-83F3-EED13C82E1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4329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7" name="Rectangle 9226">
            <a:extLst>
              <a:ext uri="{FF2B5EF4-FFF2-40B4-BE49-F238E27FC236}">
                <a16:creationId xmlns:a16="http://schemas.microsoft.com/office/drawing/2014/main" id="{4D4677D2-D5AC-4CF9-9EED-2B89D0A1C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28" name="Rectangle 9227">
            <a:extLst>
              <a:ext uri="{FF2B5EF4-FFF2-40B4-BE49-F238E27FC236}">
                <a16:creationId xmlns:a16="http://schemas.microsoft.com/office/drawing/2014/main" id="{C6D54F7E-825A-4BBA-815F-35CCA8B97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Strategies For Paving Your New Path - Tricia Manning - Intentional  Leadership">
            <a:extLst>
              <a:ext uri="{FF2B5EF4-FFF2-40B4-BE49-F238E27FC236}">
                <a16:creationId xmlns:a16="http://schemas.microsoft.com/office/drawing/2014/main" id="{BDA3C97F-1828-4EF8-4077-268E3A8282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1999" h="6842601">
                <a:moveTo>
                  <a:pt x="0" y="0"/>
                </a:moveTo>
                <a:lnTo>
                  <a:pt x="12191999" y="0"/>
                </a:lnTo>
                <a:lnTo>
                  <a:pt x="12191999" y="6842601"/>
                </a:lnTo>
                <a:lnTo>
                  <a:pt x="10316981" y="6842601"/>
                </a:lnTo>
                <a:cubicBezTo>
                  <a:pt x="10312796" y="6835189"/>
                  <a:pt x="10163183" y="6730124"/>
                  <a:pt x="10158998" y="6722712"/>
                </a:cubicBezTo>
                <a:cubicBezTo>
                  <a:pt x="10120278" y="6678190"/>
                  <a:pt x="10156462" y="6716223"/>
                  <a:pt x="10090349" y="6671420"/>
                </a:cubicBezTo>
                <a:cubicBezTo>
                  <a:pt x="10043032" y="6655694"/>
                  <a:pt x="9995855" y="6551879"/>
                  <a:pt x="9955425" y="6498018"/>
                </a:cubicBezTo>
                <a:cubicBezTo>
                  <a:pt x="9939618" y="6480021"/>
                  <a:pt x="9915110" y="6461677"/>
                  <a:pt x="9891265" y="6454528"/>
                </a:cubicBezTo>
                <a:cubicBezTo>
                  <a:pt x="9868239" y="6464957"/>
                  <a:pt x="9865423" y="6431640"/>
                  <a:pt x="9848227" y="6426063"/>
                </a:cubicBezTo>
                <a:cubicBezTo>
                  <a:pt x="9838059" y="6433162"/>
                  <a:pt x="9815047" y="6410348"/>
                  <a:pt x="9812354" y="6399604"/>
                </a:cubicBezTo>
                <a:cubicBezTo>
                  <a:pt x="9825285" y="6377997"/>
                  <a:pt x="9725923" y="6372757"/>
                  <a:pt x="9725915" y="6356381"/>
                </a:cubicBezTo>
                <a:cubicBezTo>
                  <a:pt x="9696279" y="6348066"/>
                  <a:pt x="9591199" y="6354143"/>
                  <a:pt x="9575033" y="6325258"/>
                </a:cubicBezTo>
                <a:cubicBezTo>
                  <a:pt x="9516434" y="6303128"/>
                  <a:pt x="9441613" y="6276805"/>
                  <a:pt x="9415626" y="6271777"/>
                </a:cubicBezTo>
                <a:cubicBezTo>
                  <a:pt x="9378293" y="6313495"/>
                  <a:pt x="9281935" y="6171365"/>
                  <a:pt x="9171493" y="6150430"/>
                </a:cubicBezTo>
                <a:cubicBezTo>
                  <a:pt x="9155426" y="6152396"/>
                  <a:pt x="9147439" y="6151015"/>
                  <a:pt x="9146018" y="6139864"/>
                </a:cubicBezTo>
                <a:cubicBezTo>
                  <a:pt x="9112029" y="6132441"/>
                  <a:pt x="9087339" y="6101138"/>
                  <a:pt x="9059635" y="6109957"/>
                </a:cubicBezTo>
                <a:cubicBezTo>
                  <a:pt x="9024424" y="6092144"/>
                  <a:pt x="9043048" y="6078417"/>
                  <a:pt x="9010911" y="6064789"/>
                </a:cubicBezTo>
                <a:lnTo>
                  <a:pt x="8866811" y="6028191"/>
                </a:lnTo>
                <a:cubicBezTo>
                  <a:pt x="8846465" y="6021172"/>
                  <a:pt x="8825221" y="6000527"/>
                  <a:pt x="8804584" y="5994237"/>
                </a:cubicBezTo>
                <a:lnTo>
                  <a:pt x="8783071" y="5990448"/>
                </a:lnTo>
                <a:lnTo>
                  <a:pt x="8770456" y="5978060"/>
                </a:lnTo>
                <a:cubicBezTo>
                  <a:pt x="8764772" y="5975259"/>
                  <a:pt x="8757695" y="5974720"/>
                  <a:pt x="8748297" y="5978070"/>
                </a:cubicBezTo>
                <a:cubicBezTo>
                  <a:pt x="8730344" y="5973495"/>
                  <a:pt x="8679808" y="5955894"/>
                  <a:pt x="8662742" y="5950603"/>
                </a:cubicBezTo>
                <a:lnTo>
                  <a:pt x="8645902" y="5946326"/>
                </a:lnTo>
                <a:lnTo>
                  <a:pt x="8638176" y="5938358"/>
                </a:lnTo>
                <a:cubicBezTo>
                  <a:pt x="8625897" y="5932642"/>
                  <a:pt x="8594811" y="5922073"/>
                  <a:pt x="8572224" y="5912032"/>
                </a:cubicBezTo>
                <a:cubicBezTo>
                  <a:pt x="8553809" y="5897782"/>
                  <a:pt x="8529845" y="5886100"/>
                  <a:pt x="8502655" y="5878114"/>
                </a:cubicBezTo>
                <a:cubicBezTo>
                  <a:pt x="8496990" y="5883034"/>
                  <a:pt x="8489611" y="5872566"/>
                  <a:pt x="8485159" y="5869819"/>
                </a:cubicBezTo>
                <a:cubicBezTo>
                  <a:pt x="8483457" y="5873482"/>
                  <a:pt x="8471232" y="5872664"/>
                  <a:pt x="8468539" y="5868711"/>
                </a:cubicBezTo>
                <a:cubicBezTo>
                  <a:pt x="8389167" y="5836352"/>
                  <a:pt x="8421742" y="5881497"/>
                  <a:pt x="8379810" y="5849376"/>
                </a:cubicBezTo>
                <a:cubicBezTo>
                  <a:pt x="8371729" y="5846373"/>
                  <a:pt x="8364483" y="5846766"/>
                  <a:pt x="8357758" y="5848601"/>
                </a:cubicBezTo>
                <a:lnTo>
                  <a:pt x="8315264" y="5836192"/>
                </a:lnTo>
                <a:cubicBezTo>
                  <a:pt x="8299077" y="5829531"/>
                  <a:pt x="8281671" y="5824011"/>
                  <a:pt x="8263455" y="5819793"/>
                </a:cubicBezTo>
                <a:cubicBezTo>
                  <a:pt x="8257386" y="5826849"/>
                  <a:pt x="8245582" y="5813448"/>
                  <a:pt x="8239287" y="5810141"/>
                </a:cubicBezTo>
                <a:cubicBezTo>
                  <a:pt x="8237965" y="5815186"/>
                  <a:pt x="8222226" y="5815108"/>
                  <a:pt x="8217888" y="5810039"/>
                </a:cubicBezTo>
                <a:cubicBezTo>
                  <a:pt x="8109447" y="5773303"/>
                  <a:pt x="8161302" y="5831037"/>
                  <a:pt x="8100547" y="5791517"/>
                </a:cubicBezTo>
                <a:cubicBezTo>
                  <a:pt x="8089574" y="5788167"/>
                  <a:pt x="8080448" y="5789295"/>
                  <a:pt x="8072316" y="5792309"/>
                </a:cubicBezTo>
                <a:lnTo>
                  <a:pt x="8056967" y="5800648"/>
                </a:lnTo>
                <a:lnTo>
                  <a:pt x="8047885" y="5795270"/>
                </a:lnTo>
                <a:cubicBezTo>
                  <a:pt x="8010204" y="5788738"/>
                  <a:pt x="7996426" y="5797608"/>
                  <a:pt x="7977128" y="5783189"/>
                </a:cubicBezTo>
                <a:cubicBezTo>
                  <a:pt x="7943466" y="5775577"/>
                  <a:pt x="7904823" y="5770953"/>
                  <a:pt x="7874392" y="5763715"/>
                </a:cubicBezTo>
                <a:cubicBezTo>
                  <a:pt x="7860337" y="5743777"/>
                  <a:pt x="7817541" y="5748989"/>
                  <a:pt x="7794543" y="5739759"/>
                </a:cubicBezTo>
                <a:cubicBezTo>
                  <a:pt x="7784688" y="5731467"/>
                  <a:pt x="7776709" y="5729004"/>
                  <a:pt x="7763762" y="5734031"/>
                </a:cubicBezTo>
                <a:cubicBezTo>
                  <a:pt x="7718781" y="5694154"/>
                  <a:pt x="7732231" y="5727368"/>
                  <a:pt x="7685889" y="5707234"/>
                </a:cubicBezTo>
                <a:cubicBezTo>
                  <a:pt x="7646521" y="5687607"/>
                  <a:pt x="7600389" y="5671470"/>
                  <a:pt x="7566744" y="5634586"/>
                </a:cubicBezTo>
                <a:cubicBezTo>
                  <a:pt x="7561306" y="5624813"/>
                  <a:pt x="7543589" y="5618525"/>
                  <a:pt x="7527170" y="5620542"/>
                </a:cubicBezTo>
                <a:cubicBezTo>
                  <a:pt x="7524343" y="5620889"/>
                  <a:pt x="7521664" y="5621475"/>
                  <a:pt x="7519214" y="5622280"/>
                </a:cubicBezTo>
                <a:cubicBezTo>
                  <a:pt x="7500062" y="5596964"/>
                  <a:pt x="7480476" y="5604337"/>
                  <a:pt x="7473157" y="5588143"/>
                </a:cubicBezTo>
                <a:cubicBezTo>
                  <a:pt x="7433415" y="5574859"/>
                  <a:pt x="7395118" y="5582388"/>
                  <a:pt x="7388000" y="5568063"/>
                </a:cubicBezTo>
                <a:cubicBezTo>
                  <a:pt x="7366403" y="5564920"/>
                  <a:pt x="7332262" y="5573848"/>
                  <a:pt x="7320876" y="5557698"/>
                </a:cubicBezTo>
                <a:cubicBezTo>
                  <a:pt x="7314891" y="5568111"/>
                  <a:pt x="7299319" y="5544964"/>
                  <a:pt x="7284480" y="5549820"/>
                </a:cubicBezTo>
                <a:cubicBezTo>
                  <a:pt x="7273570" y="5554430"/>
                  <a:pt x="7266301" y="5548483"/>
                  <a:pt x="7256619" y="5546379"/>
                </a:cubicBezTo>
                <a:cubicBezTo>
                  <a:pt x="7242503" y="5549088"/>
                  <a:pt x="7202543" y="5533379"/>
                  <a:pt x="7193112" y="5525289"/>
                </a:cubicBezTo>
                <a:cubicBezTo>
                  <a:pt x="7172259" y="5499151"/>
                  <a:pt x="7108617" y="5505485"/>
                  <a:pt x="7090943" y="5485177"/>
                </a:cubicBezTo>
                <a:cubicBezTo>
                  <a:pt x="7083637" y="5481419"/>
                  <a:pt x="7076140" y="5479148"/>
                  <a:pt x="7068566" y="5477809"/>
                </a:cubicBezTo>
                <a:lnTo>
                  <a:pt x="7023035" y="5476595"/>
                </a:lnTo>
                <a:lnTo>
                  <a:pt x="7001197" y="5476163"/>
                </a:lnTo>
                <a:cubicBezTo>
                  <a:pt x="7016126" y="5454256"/>
                  <a:pt x="6943549" y="5466815"/>
                  <a:pt x="6967472" y="5451057"/>
                </a:cubicBezTo>
                <a:cubicBezTo>
                  <a:pt x="6931240" y="5443544"/>
                  <a:pt x="6920843" y="5429649"/>
                  <a:pt x="6883334" y="5418880"/>
                </a:cubicBezTo>
                <a:lnTo>
                  <a:pt x="6742417" y="5386446"/>
                </a:lnTo>
                <a:cubicBezTo>
                  <a:pt x="6690532" y="5366095"/>
                  <a:pt x="6665174" y="5364632"/>
                  <a:pt x="6618315" y="5353085"/>
                </a:cubicBezTo>
                <a:cubicBezTo>
                  <a:pt x="6581698" y="5304210"/>
                  <a:pt x="6547395" y="5315779"/>
                  <a:pt x="6521050" y="5283194"/>
                </a:cubicBezTo>
                <a:cubicBezTo>
                  <a:pt x="6469114" y="5268862"/>
                  <a:pt x="6472597" y="5253957"/>
                  <a:pt x="6414460" y="5253832"/>
                </a:cubicBezTo>
                <a:lnTo>
                  <a:pt x="6362535" y="5220502"/>
                </a:lnTo>
                <a:cubicBezTo>
                  <a:pt x="6350866" y="5213881"/>
                  <a:pt x="6347641" y="5215777"/>
                  <a:pt x="6344443" y="5214103"/>
                </a:cubicBezTo>
                <a:lnTo>
                  <a:pt x="6343344" y="5210454"/>
                </a:lnTo>
                <a:lnTo>
                  <a:pt x="6333344" y="5205307"/>
                </a:lnTo>
                <a:lnTo>
                  <a:pt x="6315602" y="5193288"/>
                </a:lnTo>
                <a:lnTo>
                  <a:pt x="6310442" y="5192802"/>
                </a:lnTo>
                <a:lnTo>
                  <a:pt x="6280815" y="5177420"/>
                </a:lnTo>
                <a:lnTo>
                  <a:pt x="6279533" y="5178045"/>
                </a:lnTo>
                <a:cubicBezTo>
                  <a:pt x="6275980" y="5179097"/>
                  <a:pt x="6272084" y="5179212"/>
                  <a:pt x="6267362" y="5177370"/>
                </a:cubicBezTo>
                <a:cubicBezTo>
                  <a:pt x="6261796" y="5192470"/>
                  <a:pt x="6259530" y="5180933"/>
                  <a:pt x="6246095" y="5174167"/>
                </a:cubicBezTo>
                <a:lnTo>
                  <a:pt x="6155252" y="5161201"/>
                </a:lnTo>
                <a:lnTo>
                  <a:pt x="6148525" y="5158442"/>
                </a:lnTo>
                <a:lnTo>
                  <a:pt x="6148187" y="5158573"/>
                </a:lnTo>
                <a:cubicBezTo>
                  <a:pt x="6146292" y="5158370"/>
                  <a:pt x="6143916" y="5157611"/>
                  <a:pt x="6140686" y="5156032"/>
                </a:cubicBezTo>
                <a:lnTo>
                  <a:pt x="6136260" y="5153413"/>
                </a:lnTo>
                <a:lnTo>
                  <a:pt x="6123208" y="5148061"/>
                </a:lnTo>
                <a:lnTo>
                  <a:pt x="6117367" y="5147451"/>
                </a:lnTo>
                <a:lnTo>
                  <a:pt x="5957305" y="5146062"/>
                </a:lnTo>
                <a:cubicBezTo>
                  <a:pt x="5920540" y="5140405"/>
                  <a:pt x="5887096" y="5142015"/>
                  <a:pt x="5857259" y="5132052"/>
                </a:cubicBezTo>
                <a:cubicBezTo>
                  <a:pt x="5843335" y="5135303"/>
                  <a:pt x="5830921" y="5135493"/>
                  <a:pt x="5821375" y="5125606"/>
                </a:cubicBezTo>
                <a:cubicBezTo>
                  <a:pt x="5786501" y="5122615"/>
                  <a:pt x="5775399" y="5132648"/>
                  <a:pt x="5755916" y="5120171"/>
                </a:cubicBezTo>
                <a:cubicBezTo>
                  <a:pt x="5732132" y="5135438"/>
                  <a:pt x="5732735" y="5128211"/>
                  <a:pt x="5725007" y="5121437"/>
                </a:cubicBezTo>
                <a:lnTo>
                  <a:pt x="5723810" y="5120848"/>
                </a:lnTo>
                <a:lnTo>
                  <a:pt x="5720531" y="5123048"/>
                </a:lnTo>
                <a:lnTo>
                  <a:pt x="5714794" y="5123371"/>
                </a:lnTo>
                <a:lnTo>
                  <a:pt x="5700141" y="5120131"/>
                </a:lnTo>
                <a:lnTo>
                  <a:pt x="5694799" y="5118234"/>
                </a:lnTo>
                <a:cubicBezTo>
                  <a:pt x="5691058" y="5117179"/>
                  <a:pt x="5688491" y="5116804"/>
                  <a:pt x="5686627" y="5116903"/>
                </a:cubicBezTo>
                <a:lnTo>
                  <a:pt x="5686371" y="5117086"/>
                </a:lnTo>
                <a:lnTo>
                  <a:pt x="5678818" y="5115416"/>
                </a:lnTo>
                <a:cubicBezTo>
                  <a:pt x="5666199" y="5112102"/>
                  <a:pt x="5654035" y="5108410"/>
                  <a:pt x="5642547" y="5104511"/>
                </a:cubicBezTo>
                <a:cubicBezTo>
                  <a:pt x="5629444" y="5114945"/>
                  <a:pt x="5588783" y="5093343"/>
                  <a:pt x="5587979" y="5116963"/>
                </a:cubicBezTo>
                <a:cubicBezTo>
                  <a:pt x="5572317" y="5112380"/>
                  <a:pt x="5564904" y="5101292"/>
                  <a:pt x="5566635" y="5117158"/>
                </a:cubicBezTo>
                <a:cubicBezTo>
                  <a:pt x="5561375" y="5116079"/>
                  <a:pt x="5557787" y="5116811"/>
                  <a:pt x="5554952" y="5118417"/>
                </a:cubicBezTo>
                <a:lnTo>
                  <a:pt x="5554039" y="5119241"/>
                </a:lnTo>
                <a:lnTo>
                  <a:pt x="5514253" y="5109018"/>
                </a:lnTo>
                <a:lnTo>
                  <a:pt x="5492156" y="5099904"/>
                </a:lnTo>
                <a:lnTo>
                  <a:pt x="5480446" y="5096385"/>
                </a:lnTo>
                <a:lnTo>
                  <a:pt x="5477744" y="5092939"/>
                </a:lnTo>
                <a:cubicBezTo>
                  <a:pt x="5474490" y="5090581"/>
                  <a:pt x="5469391" y="5088951"/>
                  <a:pt x="5460150" y="5088988"/>
                </a:cubicBezTo>
                <a:lnTo>
                  <a:pt x="5457901" y="5089459"/>
                </a:lnTo>
                <a:lnTo>
                  <a:pt x="5444243" y="5082761"/>
                </a:lnTo>
                <a:cubicBezTo>
                  <a:pt x="5439993" y="5080007"/>
                  <a:pt x="5436418" y="5076805"/>
                  <a:pt x="5433825" y="5072992"/>
                </a:cubicBezTo>
                <a:cubicBezTo>
                  <a:pt x="5379442" y="5082090"/>
                  <a:pt x="5336110" y="5058382"/>
                  <a:pt x="5280996" y="5052402"/>
                </a:cubicBezTo>
                <a:cubicBezTo>
                  <a:pt x="5250806" y="5043777"/>
                  <a:pt x="5168599" y="5048109"/>
                  <a:pt x="5161582" y="5019668"/>
                </a:cubicBezTo>
                <a:cubicBezTo>
                  <a:pt x="5121870" y="5011383"/>
                  <a:pt x="5095637" y="5009222"/>
                  <a:pt x="5042717" y="5002692"/>
                </a:cubicBezTo>
                <a:cubicBezTo>
                  <a:pt x="4991136" y="4972487"/>
                  <a:pt x="4902282" y="4979360"/>
                  <a:pt x="4840514" y="4959306"/>
                </a:cubicBezTo>
                <a:cubicBezTo>
                  <a:pt x="4799904" y="4976415"/>
                  <a:pt x="4824087" y="4958371"/>
                  <a:pt x="4786778" y="4956661"/>
                </a:cubicBezTo>
                <a:cubicBezTo>
                  <a:pt x="4801901" y="4937231"/>
                  <a:pt x="4739845" y="4961208"/>
                  <a:pt x="4743741" y="4937104"/>
                </a:cubicBezTo>
                <a:cubicBezTo>
                  <a:pt x="4736829" y="4937557"/>
                  <a:pt x="4730010" y="4938753"/>
                  <a:pt x="4723136" y="4940138"/>
                </a:cubicBezTo>
                <a:lnTo>
                  <a:pt x="4719535" y="4940850"/>
                </a:lnTo>
                <a:lnTo>
                  <a:pt x="4706143" y="4939586"/>
                </a:lnTo>
                <a:lnTo>
                  <a:pt x="4701098" y="4944372"/>
                </a:lnTo>
                <a:lnTo>
                  <a:pt x="4680034" y="4946157"/>
                </a:lnTo>
                <a:cubicBezTo>
                  <a:pt x="4672339" y="4946029"/>
                  <a:pt x="4664292" y="4944964"/>
                  <a:pt x="4655740" y="4942396"/>
                </a:cubicBezTo>
                <a:cubicBezTo>
                  <a:pt x="4636359" y="4929384"/>
                  <a:pt x="4599700" y="4935346"/>
                  <a:pt x="4569298" y="4929596"/>
                </a:cubicBezTo>
                <a:lnTo>
                  <a:pt x="4555977" y="4924356"/>
                </a:lnTo>
                <a:lnTo>
                  <a:pt x="4508949" y="4921648"/>
                </a:lnTo>
                <a:cubicBezTo>
                  <a:pt x="4495668" y="4920437"/>
                  <a:pt x="4482007" y="4918694"/>
                  <a:pt x="4467838" y="4915993"/>
                </a:cubicBezTo>
                <a:lnTo>
                  <a:pt x="4441948" y="4909300"/>
                </a:lnTo>
                <a:lnTo>
                  <a:pt x="4394719" y="4901820"/>
                </a:lnTo>
                <a:lnTo>
                  <a:pt x="4356810" y="4905146"/>
                </a:lnTo>
                <a:lnTo>
                  <a:pt x="4222144" y="4909117"/>
                </a:lnTo>
                <a:cubicBezTo>
                  <a:pt x="4202488" y="4913903"/>
                  <a:pt x="4184742" y="4933491"/>
                  <a:pt x="4160481" y="4923474"/>
                </a:cubicBezTo>
                <a:cubicBezTo>
                  <a:pt x="4165854" y="4934564"/>
                  <a:pt x="4131661" y="4919946"/>
                  <a:pt x="4124879" y="4929303"/>
                </a:cubicBezTo>
                <a:cubicBezTo>
                  <a:pt x="4120895" y="4937086"/>
                  <a:pt x="4109593" y="4934464"/>
                  <a:pt x="4100114" y="4936007"/>
                </a:cubicBezTo>
                <a:cubicBezTo>
                  <a:pt x="4091835" y="4943256"/>
                  <a:pt x="4045978" y="4943549"/>
                  <a:pt x="4030957" y="4939826"/>
                </a:cubicBezTo>
                <a:cubicBezTo>
                  <a:pt x="3989825" y="4924453"/>
                  <a:pt x="3946860" y="4952050"/>
                  <a:pt x="3913764" y="4940618"/>
                </a:cubicBezTo>
                <a:cubicBezTo>
                  <a:pt x="3904534" y="4939906"/>
                  <a:pt x="3896577" y="4940543"/>
                  <a:pt x="3889457" y="4942017"/>
                </a:cubicBezTo>
                <a:lnTo>
                  <a:pt x="3871115" y="4948115"/>
                </a:lnTo>
                <a:lnTo>
                  <a:pt x="3869086" y="4953796"/>
                </a:lnTo>
                <a:lnTo>
                  <a:pt x="3856124" y="4955351"/>
                </a:lnTo>
                <a:lnTo>
                  <a:pt x="3835967" y="4964002"/>
                </a:lnTo>
                <a:cubicBezTo>
                  <a:pt x="3826465" y="4939857"/>
                  <a:pt x="3782586" y="4975947"/>
                  <a:pt x="3785910" y="4953998"/>
                </a:cubicBezTo>
                <a:cubicBezTo>
                  <a:pt x="3750785" y="4960085"/>
                  <a:pt x="3699033" y="4941571"/>
                  <a:pt x="3671085" y="4966563"/>
                </a:cubicBezTo>
                <a:cubicBezTo>
                  <a:pt x="3621255" y="4971431"/>
                  <a:pt x="3562637" y="4982991"/>
                  <a:pt x="3486928" y="4983204"/>
                </a:cubicBezTo>
                <a:cubicBezTo>
                  <a:pt x="3446030" y="4983424"/>
                  <a:pt x="3343460" y="4965124"/>
                  <a:pt x="3280956" y="4963864"/>
                </a:cubicBezTo>
                <a:cubicBezTo>
                  <a:pt x="3227193" y="4969510"/>
                  <a:pt x="3256481" y="4962609"/>
                  <a:pt x="3211563" y="4982704"/>
                </a:cubicBezTo>
                <a:cubicBezTo>
                  <a:pt x="3207119" y="4979549"/>
                  <a:pt x="3170070" y="4977192"/>
                  <a:pt x="3164681" y="4975408"/>
                </a:cubicBezTo>
                <a:lnTo>
                  <a:pt x="3127171" y="4968229"/>
                </a:lnTo>
                <a:lnTo>
                  <a:pt x="3096889" y="4965619"/>
                </a:lnTo>
                <a:cubicBezTo>
                  <a:pt x="3088441" y="4967572"/>
                  <a:pt x="3082883" y="4967054"/>
                  <a:pt x="3078620" y="4965444"/>
                </a:cubicBezTo>
                <a:lnTo>
                  <a:pt x="3074275" y="4962670"/>
                </a:lnTo>
                <a:lnTo>
                  <a:pt x="3036436" y="4957455"/>
                </a:lnTo>
                <a:lnTo>
                  <a:pt x="3031995" y="4958829"/>
                </a:lnTo>
                <a:lnTo>
                  <a:pt x="2994028" y="4956800"/>
                </a:lnTo>
                <a:cubicBezTo>
                  <a:pt x="2992299" y="4958944"/>
                  <a:pt x="2989407" y="4960397"/>
                  <a:pt x="2984001" y="4960444"/>
                </a:cubicBezTo>
                <a:cubicBezTo>
                  <a:pt x="2994191" y="4975446"/>
                  <a:pt x="2981386" y="4966249"/>
                  <a:pt x="2964542" y="4965062"/>
                </a:cubicBezTo>
                <a:cubicBezTo>
                  <a:pt x="2976613" y="4988096"/>
                  <a:pt x="2927627" y="4975618"/>
                  <a:pt x="2921274" y="4988440"/>
                </a:cubicBezTo>
                <a:cubicBezTo>
                  <a:pt x="2908629" y="4987050"/>
                  <a:pt x="2895476" y="4985998"/>
                  <a:pt x="2882111" y="4985411"/>
                </a:cubicBezTo>
                <a:lnTo>
                  <a:pt x="2874282" y="4985361"/>
                </a:lnTo>
                <a:cubicBezTo>
                  <a:pt x="2874237" y="4985437"/>
                  <a:pt x="2874193" y="4985514"/>
                  <a:pt x="2874147" y="4985591"/>
                </a:cubicBezTo>
                <a:cubicBezTo>
                  <a:pt x="2872492" y="4986074"/>
                  <a:pt x="2869935" y="4986243"/>
                  <a:pt x="2865932" y="4985999"/>
                </a:cubicBezTo>
                <a:lnTo>
                  <a:pt x="2860008" y="4985269"/>
                </a:lnTo>
                <a:lnTo>
                  <a:pt x="2844819" y="4985172"/>
                </a:lnTo>
                <a:lnTo>
                  <a:pt x="2839735" y="4986676"/>
                </a:lnTo>
                <a:lnTo>
                  <a:pt x="2837922" y="4989488"/>
                </a:lnTo>
                <a:lnTo>
                  <a:pt x="2836507" y="4989165"/>
                </a:lnTo>
                <a:cubicBezTo>
                  <a:pt x="2825749" y="4984209"/>
                  <a:pt x="2822382" y="4977089"/>
                  <a:pt x="2808859" y="4996804"/>
                </a:cubicBezTo>
                <a:cubicBezTo>
                  <a:pt x="2784233" y="4988767"/>
                  <a:pt x="2779499" y="5000786"/>
                  <a:pt x="2745907" y="5005126"/>
                </a:cubicBezTo>
                <a:cubicBezTo>
                  <a:pt x="2731796" y="4997536"/>
                  <a:pt x="2720518" y="5000295"/>
                  <a:pt x="2709519" y="5006333"/>
                </a:cubicBezTo>
                <a:cubicBezTo>
                  <a:pt x="2676766" y="5002878"/>
                  <a:pt x="2646981" y="5011377"/>
                  <a:pt x="2610212" y="5013529"/>
                </a:cubicBezTo>
                <a:cubicBezTo>
                  <a:pt x="2570359" y="5003730"/>
                  <a:pt x="2550109" y="5021491"/>
                  <a:pt x="2510814" y="5023713"/>
                </a:cubicBezTo>
                <a:cubicBezTo>
                  <a:pt x="2476639" y="5006722"/>
                  <a:pt x="2482834" y="5038639"/>
                  <a:pt x="2462736" y="5045398"/>
                </a:cubicBezTo>
                <a:lnTo>
                  <a:pt x="2457050" y="5046022"/>
                </a:lnTo>
                <a:lnTo>
                  <a:pt x="2442184" y="5043549"/>
                </a:lnTo>
                <a:lnTo>
                  <a:pt x="2436703" y="5041929"/>
                </a:lnTo>
                <a:cubicBezTo>
                  <a:pt x="2432888" y="5041072"/>
                  <a:pt x="2430299" y="5040830"/>
                  <a:pt x="2428451" y="5041027"/>
                </a:cubicBezTo>
                <a:lnTo>
                  <a:pt x="2420551" y="5039949"/>
                </a:lnTo>
                <a:cubicBezTo>
                  <a:pt x="2407700" y="5037296"/>
                  <a:pt x="2395274" y="5034239"/>
                  <a:pt x="2383501" y="5030941"/>
                </a:cubicBezTo>
                <a:cubicBezTo>
                  <a:pt x="2362992" y="5032521"/>
                  <a:pt x="2317884" y="5047662"/>
                  <a:pt x="2297493" y="5049431"/>
                </a:cubicBezTo>
                <a:lnTo>
                  <a:pt x="2261156" y="5041558"/>
                </a:lnTo>
                <a:lnTo>
                  <a:pt x="2200581" y="5024964"/>
                </a:lnTo>
                <a:lnTo>
                  <a:pt x="2198380" y="5025550"/>
                </a:lnTo>
                <a:lnTo>
                  <a:pt x="2116066" y="5019568"/>
                </a:lnTo>
                <a:cubicBezTo>
                  <a:pt x="2111600" y="5017036"/>
                  <a:pt x="2059664" y="5006071"/>
                  <a:pt x="2056754" y="5002394"/>
                </a:cubicBezTo>
                <a:cubicBezTo>
                  <a:pt x="2003393" y="5014336"/>
                  <a:pt x="1998298" y="5008800"/>
                  <a:pt x="1942916" y="5005703"/>
                </a:cubicBezTo>
                <a:cubicBezTo>
                  <a:pt x="1882138" y="4994708"/>
                  <a:pt x="1836966" y="4976630"/>
                  <a:pt x="1796717" y="4970423"/>
                </a:cubicBezTo>
                <a:cubicBezTo>
                  <a:pt x="1724075" y="4959337"/>
                  <a:pt x="1636218" y="4936339"/>
                  <a:pt x="1583222" y="4931235"/>
                </a:cubicBezTo>
                <a:cubicBezTo>
                  <a:pt x="1544265" y="4950469"/>
                  <a:pt x="1556109" y="4927628"/>
                  <a:pt x="1518821" y="4927872"/>
                </a:cubicBezTo>
                <a:cubicBezTo>
                  <a:pt x="1497291" y="4925112"/>
                  <a:pt x="1483221" y="4916728"/>
                  <a:pt x="1471837" y="4914678"/>
                </a:cubicBezTo>
                <a:lnTo>
                  <a:pt x="1450515" y="4915578"/>
                </a:lnTo>
                <a:lnTo>
                  <a:pt x="1437078" y="4915016"/>
                </a:lnTo>
                <a:lnTo>
                  <a:pt x="1432462" y="4920065"/>
                </a:lnTo>
                <a:lnTo>
                  <a:pt x="1411645" y="4922952"/>
                </a:lnTo>
                <a:cubicBezTo>
                  <a:pt x="1384856" y="4920079"/>
                  <a:pt x="1306656" y="4907389"/>
                  <a:pt x="1271729" y="4902828"/>
                </a:cubicBezTo>
                <a:cubicBezTo>
                  <a:pt x="1258697" y="4896954"/>
                  <a:pt x="1213546" y="4890036"/>
                  <a:pt x="1202076" y="4895589"/>
                </a:cubicBezTo>
                <a:cubicBezTo>
                  <a:pt x="1192059" y="4895561"/>
                  <a:pt x="1182171" y="4891311"/>
                  <a:pt x="1174670" y="4898040"/>
                </a:cubicBezTo>
                <a:cubicBezTo>
                  <a:pt x="1163701" y="4905820"/>
                  <a:pt x="1136874" y="4886643"/>
                  <a:pt x="1137035" y="4897965"/>
                </a:cubicBezTo>
                <a:cubicBezTo>
                  <a:pt x="1117838" y="4884693"/>
                  <a:pt x="1091386" y="4900421"/>
                  <a:pt x="1069882" y="4901859"/>
                </a:cubicBezTo>
                <a:cubicBezTo>
                  <a:pt x="1055589" y="4889467"/>
                  <a:pt x="1024570" y="4904705"/>
                  <a:pt x="980935" y="4900090"/>
                </a:cubicBezTo>
                <a:cubicBezTo>
                  <a:pt x="947614" y="4895538"/>
                  <a:pt x="913224" y="4886405"/>
                  <a:pt x="869960" y="4874547"/>
                </a:cubicBezTo>
                <a:cubicBezTo>
                  <a:pt x="819114" y="4845820"/>
                  <a:pt x="768074" y="4839770"/>
                  <a:pt x="721345" y="4828937"/>
                </a:cubicBezTo>
                <a:cubicBezTo>
                  <a:pt x="667944" y="4819060"/>
                  <a:pt x="698286" y="4848426"/>
                  <a:pt x="635428" y="4819153"/>
                </a:cubicBezTo>
                <a:cubicBezTo>
                  <a:pt x="626286" y="4826707"/>
                  <a:pt x="617638" y="4825980"/>
                  <a:pt x="604106" y="4819994"/>
                </a:cubicBezTo>
                <a:cubicBezTo>
                  <a:pt x="583276" y="4822237"/>
                  <a:pt x="539859" y="4835097"/>
                  <a:pt x="510451" y="4832608"/>
                </a:cubicBezTo>
                <a:cubicBezTo>
                  <a:pt x="489781" y="4829929"/>
                  <a:pt x="443867" y="4807857"/>
                  <a:pt x="427656" y="4805062"/>
                </a:cubicBezTo>
                <a:cubicBezTo>
                  <a:pt x="424088" y="4806479"/>
                  <a:pt x="419580" y="4809736"/>
                  <a:pt x="413184" y="4815837"/>
                </a:cubicBezTo>
                <a:cubicBezTo>
                  <a:pt x="387673" y="4805882"/>
                  <a:pt x="379855" y="4817328"/>
                  <a:pt x="341772" y="4818825"/>
                </a:cubicBezTo>
                <a:cubicBezTo>
                  <a:pt x="327795" y="4810179"/>
                  <a:pt x="314729" y="4811964"/>
                  <a:pt x="301266" y="4817000"/>
                </a:cubicBezTo>
                <a:cubicBezTo>
                  <a:pt x="265781" y="4810886"/>
                  <a:pt x="231017" y="4816794"/>
                  <a:pt x="189886" y="4815871"/>
                </a:cubicBezTo>
                <a:cubicBezTo>
                  <a:pt x="147910" y="4802917"/>
                  <a:pt x="121702" y="4818738"/>
                  <a:pt x="77762" y="4817675"/>
                </a:cubicBezTo>
                <a:cubicBezTo>
                  <a:pt x="38733" y="4795315"/>
                  <a:pt x="44308" y="4840244"/>
                  <a:pt x="8164" y="4835320"/>
                </a:cubicBezTo>
                <a:lnTo>
                  <a:pt x="0" y="483277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AFA6D2-DED4-5DE3-5D85-ACEF38194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818" y="5234320"/>
            <a:ext cx="6931319" cy="752217"/>
          </a:xfrm>
        </p:spPr>
        <p:txBody>
          <a:bodyPr anchor="b">
            <a:normAutofit/>
          </a:bodyPr>
          <a:lstStyle/>
          <a:p>
            <a:pPr algn="l"/>
            <a:r>
              <a:rPr lang="en-GB" sz="3600" dirty="0">
                <a:ln w="22225">
                  <a:solidFill>
                    <a:schemeClr val="tx1"/>
                  </a:solidFill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masis MT Pro Medium" panose="02040604050005020304" pitchFamily="18" charset="0"/>
              </a:rPr>
              <a:t>Live for Christ…why?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FC8D13-E008-9B34-384D-80F4C17410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819" y="6059086"/>
            <a:ext cx="6931319" cy="349725"/>
          </a:xfrm>
        </p:spPr>
        <p:txBody>
          <a:bodyPr anchor="t">
            <a:normAutofit/>
          </a:bodyPr>
          <a:lstStyle/>
          <a:p>
            <a:pPr algn="l"/>
            <a:r>
              <a:rPr lang="en-GB" sz="1600">
                <a:solidFill>
                  <a:schemeClr val="tx1">
                    <a:lumMod val="85000"/>
                    <a:lumOff val="15000"/>
                  </a:schemeClr>
                </a:solidFill>
              </a:rPr>
              <a:t>By the illustrious James Moss</a:t>
            </a:r>
          </a:p>
        </p:txBody>
      </p:sp>
    </p:spTree>
    <p:extLst>
      <p:ext uri="{BB962C8B-B14F-4D97-AF65-F5344CB8AC3E}">
        <p14:creationId xmlns:p14="http://schemas.microsoft.com/office/powerpoint/2010/main" val="3047590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Let us return to the Lord: Hosea's plea - Christ In Scripture.com">
            <a:extLst>
              <a:ext uri="{FF2B5EF4-FFF2-40B4-BE49-F238E27FC236}">
                <a16:creationId xmlns:a16="http://schemas.microsoft.com/office/drawing/2014/main" id="{79415196-EBD2-D72A-F00C-719EB5D98F0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329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7" name="Rectangle 5126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C9FA7A-F6E6-129D-9A41-39037CA6C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 Black" panose="02040A04050005020304" pitchFamily="18" charset="0"/>
              </a:rPr>
              <a:t>GOD LOVES US </a:t>
            </a:r>
          </a:p>
        </p:txBody>
      </p:sp>
      <p:cxnSp>
        <p:nvCxnSpPr>
          <p:cNvPr id="5129" name="Straight Connector 5128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31" name="Straight Connector 5130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0288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The 7 Last Words of Christ – Hallow">
            <a:extLst>
              <a:ext uri="{FF2B5EF4-FFF2-40B4-BE49-F238E27FC236}">
                <a16:creationId xmlns:a16="http://schemas.microsoft.com/office/drawing/2014/main" id="{055C0518-FB89-4AF5-6286-6E6FE1E78FD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58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3" name="Rectangle 6152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24EC3B-6C82-37FE-1978-F44B975CD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 Black" panose="02040A04050005020304" pitchFamily="18" charset="0"/>
              </a:rPr>
              <a:t>GOD SAVES US </a:t>
            </a:r>
          </a:p>
        </p:txBody>
      </p:sp>
      <p:cxnSp>
        <p:nvCxnSpPr>
          <p:cNvPr id="6155" name="Straight Connector 6154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57" name="Straight Connector 6156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1531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18F6E-25FC-CFBD-7076-3510EE795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Amasis MT Pro Black" panose="02040A04050005020304" pitchFamily="18" charset="0"/>
              </a:rPr>
              <a:t>GOD SENDS US </a:t>
            </a:r>
            <a:endParaRPr lang="en-GB" dirty="0">
              <a:latin typeface="Amasis MT Pro Black" panose="02040A04050005020304" pitchFamily="18" charset="0"/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AE75A55E-6FD4-9A67-7D9A-5BDFCC4AADF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38" r="638" b="18925"/>
          <a:stretch/>
        </p:blipFill>
        <p:spPr bwMode="auto">
          <a:xfrm>
            <a:off x="3929063" y="1690689"/>
            <a:ext cx="4610253" cy="4488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3746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618F6E-25FC-CFBD-7076-3510EE795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GB" sz="4000">
                <a:solidFill>
                  <a:srgbClr val="FFFFFF"/>
                </a:solidFill>
                <a:latin typeface="Amasis MT Pro Black" panose="02040A04050005020304" pitchFamily="18" charset="0"/>
              </a:rPr>
              <a:t>GOD SENDS US </a:t>
            </a: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710E436A-9B1F-92C6-2D04-9F5E13A4B6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3774690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1717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18F6E-25FC-CFBD-7076-3510EE795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206875"/>
          </a:xfrm>
        </p:spPr>
        <p:txBody>
          <a:bodyPr>
            <a:normAutofit/>
          </a:bodyPr>
          <a:lstStyle/>
          <a:p>
            <a:r>
              <a:rPr lang="en-GB" dirty="0">
                <a:latin typeface="Amasis MT Pro Medium" panose="02040604050005020304" pitchFamily="18" charset="0"/>
              </a:rPr>
              <a:t>GOD IS HOLY</a:t>
            </a:r>
            <a:br>
              <a:rPr lang="en-GB" dirty="0">
                <a:latin typeface="Amasis MT Pro Medium" panose="02040604050005020304" pitchFamily="18" charset="0"/>
              </a:rPr>
            </a:br>
            <a:r>
              <a:rPr lang="en-GB" dirty="0">
                <a:latin typeface="Amasis MT Pro Medium" panose="02040604050005020304" pitchFamily="18" charset="0"/>
              </a:rPr>
              <a:t>GOD LOVES US </a:t>
            </a:r>
            <a:br>
              <a:rPr lang="en-GB" dirty="0">
                <a:latin typeface="Amasis MT Pro Medium" panose="02040604050005020304" pitchFamily="18" charset="0"/>
              </a:rPr>
            </a:br>
            <a:r>
              <a:rPr lang="en-GB" dirty="0">
                <a:latin typeface="Amasis MT Pro Medium" panose="02040604050005020304" pitchFamily="18" charset="0"/>
              </a:rPr>
              <a:t>GOD SAVES US </a:t>
            </a:r>
            <a:br>
              <a:rPr lang="en-GB" dirty="0">
                <a:latin typeface="Amasis MT Pro Medium" panose="02040604050005020304" pitchFamily="18" charset="0"/>
              </a:rPr>
            </a:br>
            <a:r>
              <a:rPr lang="en-GB" dirty="0">
                <a:latin typeface="Amasis MT Pro Medium" panose="02040604050005020304" pitchFamily="18" charset="0"/>
              </a:rPr>
              <a:t>GOD SENDS US </a:t>
            </a:r>
          </a:p>
        </p:txBody>
      </p:sp>
    </p:spTree>
    <p:extLst>
      <p:ext uri="{BB962C8B-B14F-4D97-AF65-F5344CB8AC3E}">
        <p14:creationId xmlns:p14="http://schemas.microsoft.com/office/powerpoint/2010/main" val="288362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18F6E-25FC-CFBD-7076-3510EE795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206875"/>
          </a:xfrm>
        </p:spPr>
        <p:txBody>
          <a:bodyPr>
            <a:normAutofit/>
          </a:bodyPr>
          <a:lstStyle/>
          <a:p>
            <a:r>
              <a:rPr lang="en-GB" dirty="0">
                <a:latin typeface="Amasis MT Pro Medium" panose="02040604050005020304" pitchFamily="18" charset="0"/>
              </a:rPr>
              <a:t>GOD IS HOLY</a:t>
            </a:r>
            <a:br>
              <a:rPr lang="en-GB" dirty="0">
                <a:latin typeface="Amasis MT Pro Medium" panose="02040604050005020304" pitchFamily="18" charset="0"/>
              </a:rPr>
            </a:br>
            <a:r>
              <a:rPr lang="en-GB" dirty="0">
                <a:latin typeface="Amasis MT Pro Medium" panose="02040604050005020304" pitchFamily="18" charset="0"/>
              </a:rPr>
              <a:t>GOD LOVES US </a:t>
            </a:r>
            <a:br>
              <a:rPr lang="en-GB" dirty="0">
                <a:latin typeface="Amasis MT Pro Medium" panose="02040604050005020304" pitchFamily="18" charset="0"/>
              </a:rPr>
            </a:br>
            <a:r>
              <a:rPr lang="en-GB" dirty="0">
                <a:latin typeface="Amasis MT Pro Medium" panose="02040604050005020304" pitchFamily="18" charset="0"/>
              </a:rPr>
              <a:t>GOD SAVES US </a:t>
            </a:r>
            <a:br>
              <a:rPr lang="en-GB" dirty="0">
                <a:latin typeface="Amasis MT Pro Medium" panose="02040604050005020304" pitchFamily="18" charset="0"/>
              </a:rPr>
            </a:br>
            <a:r>
              <a:rPr lang="en-GB" dirty="0">
                <a:latin typeface="Amasis MT Pro Medium" panose="02040604050005020304" pitchFamily="18" charset="0"/>
              </a:rPr>
              <a:t>GOD SENDS US </a:t>
            </a:r>
          </a:p>
        </p:txBody>
      </p:sp>
    </p:spTree>
    <p:extLst>
      <p:ext uri="{BB962C8B-B14F-4D97-AF65-F5344CB8AC3E}">
        <p14:creationId xmlns:p14="http://schemas.microsoft.com/office/powerpoint/2010/main" val="489743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hat ON EARTH Will Heaven Be Like - Credo House Ministries">
            <a:extLst>
              <a:ext uri="{FF2B5EF4-FFF2-40B4-BE49-F238E27FC236}">
                <a16:creationId xmlns:a16="http://schemas.microsoft.com/office/drawing/2014/main" id="{5783B682-E294-1782-5C8B-D8107C160BA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7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1" name="Rectangle 103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D2C48C-336F-DDB4-0271-D786EFFFF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 Black" panose="02040A04050005020304" pitchFamily="18" charset="0"/>
              </a:rPr>
              <a:t>GOD IS HOLY </a:t>
            </a:r>
          </a:p>
        </p:txBody>
      </p:sp>
      <p:cxnSp>
        <p:nvCxnSpPr>
          <p:cNvPr id="1033" name="Straight Connector 103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5" name="Straight Connector 103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5515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2C48C-336F-DDB4-0271-D786EFFFF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masis MT Pro Black" panose="02040A04050005020304" pitchFamily="18" charset="0"/>
              </a:rPr>
              <a:t>GOD IS HOLY </a:t>
            </a: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B75585F2-42B7-6845-B5B0-E69D9F2D7022}"/>
              </a:ext>
            </a:extLst>
          </p:cNvPr>
          <p:cNvSpPr/>
          <p:nvPr/>
        </p:nvSpPr>
        <p:spPr>
          <a:xfrm>
            <a:off x="838200" y="2518118"/>
            <a:ext cx="4817012" cy="2560320"/>
          </a:xfrm>
          <a:prstGeom prst="wedgeRoundRectCallout">
            <a:avLst>
              <a:gd name="adj1" fmla="val -36311"/>
              <a:gd name="adj2" fmla="val 89973"/>
              <a:gd name="adj3" fmla="val 16667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system-ui"/>
              </a:rPr>
              <a:t>“Holy, holy, holy is the </a:t>
            </a:r>
            <a:r>
              <a:rPr lang="en-GB" sz="3200" b="0" i="0" cap="small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system-ui"/>
              </a:rPr>
              <a:t>Lord</a:t>
            </a:r>
            <a:r>
              <a:rPr lang="en-GB" sz="32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system-ui"/>
              </a:rPr>
              <a:t> Almighty;</a:t>
            </a:r>
            <a:br>
              <a:rPr lang="en-GB" sz="3200" dirty="0"/>
            </a:br>
            <a:r>
              <a:rPr lang="en-GB" sz="32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Courier New" panose="02070309020205020404" pitchFamily="49" charset="0"/>
              </a:rPr>
              <a:t>    </a:t>
            </a:r>
            <a:r>
              <a:rPr lang="en-GB" sz="32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system-ui"/>
              </a:rPr>
              <a:t>the whole earth is full of his glory.”</a:t>
            </a:r>
            <a:endParaRPr lang="en-GB" sz="3200" dirty="0"/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7063097D-6102-F7D5-FBC4-4189232D4020}"/>
              </a:ext>
            </a:extLst>
          </p:cNvPr>
          <p:cNvSpPr/>
          <p:nvPr/>
        </p:nvSpPr>
        <p:spPr>
          <a:xfrm>
            <a:off x="6096000" y="541606"/>
            <a:ext cx="5942428" cy="3798277"/>
          </a:xfrm>
          <a:prstGeom prst="wedgeRoundRectCallout">
            <a:avLst>
              <a:gd name="adj1" fmla="val -8996"/>
              <a:gd name="adj2" fmla="val 81759"/>
              <a:gd name="adj3" fmla="val 16667"/>
            </a:avLst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system-ui"/>
              </a:rPr>
              <a:t>“‘Holy, holy, holy</a:t>
            </a:r>
          </a:p>
          <a:p>
            <a:pPr algn="ctr"/>
            <a:r>
              <a:rPr lang="en-GB" sz="36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system-ui"/>
              </a:rPr>
              <a:t>is the Lord God Almighty,’</a:t>
            </a:r>
          </a:p>
          <a:p>
            <a:pPr algn="ctr"/>
            <a:r>
              <a:rPr lang="en-GB" sz="3600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system-ui"/>
              </a:rPr>
              <a:t>who was, and is, and is to come.”</a:t>
            </a:r>
          </a:p>
        </p:txBody>
      </p:sp>
    </p:spTree>
    <p:extLst>
      <p:ext uri="{BB962C8B-B14F-4D97-AF65-F5344CB8AC3E}">
        <p14:creationId xmlns:p14="http://schemas.microsoft.com/office/powerpoint/2010/main" val="3914929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C4297494-C03D-FC15-2DB3-3BC2C5C9A6D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27" b="6156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4" name="Rectangle 2063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85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619214-E962-7306-E6B4-0DEBAAC58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42595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 Black" panose="02040A04050005020304" pitchFamily="18" charset="0"/>
              </a:rPr>
              <a:t>GOD IS HOLY </a:t>
            </a:r>
          </a:p>
        </p:txBody>
      </p:sp>
      <p:cxnSp>
        <p:nvCxnSpPr>
          <p:cNvPr id="2066" name="Straight Connector 2065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35069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8" name="Straight Connector 2067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24356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8700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ow and why do mountains form? New theories for an age-old mystery •  Earth.com">
            <a:extLst>
              <a:ext uri="{FF2B5EF4-FFF2-40B4-BE49-F238E27FC236}">
                <a16:creationId xmlns:a16="http://schemas.microsoft.com/office/drawing/2014/main" id="{C4297494-C03D-FC15-2DB3-3BC2C5C9A6D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3" b="12192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5" name="Rectangle 2054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619214-E962-7306-E6B4-0DEBAAC58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 Black" panose="02040A04050005020304" pitchFamily="18" charset="0"/>
              </a:rPr>
              <a:t>GOD IS HOLY </a:t>
            </a:r>
          </a:p>
        </p:txBody>
      </p:sp>
      <p:cxnSp>
        <p:nvCxnSpPr>
          <p:cNvPr id="2057" name="Straight Connector 2056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9" name="Straight Connector 2058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221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9FA7A-F6E6-129D-9A41-39037CA6C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masis MT Pro Black" panose="02040A04050005020304" pitchFamily="18" charset="0"/>
              </a:rPr>
              <a:t>GOD LOVES US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0A095A-DA3A-73A3-43DB-11DAF62A9A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148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“Im just a girl standing in front of a boy asking him to love her.”">
            <a:extLst>
              <a:ext uri="{FF2B5EF4-FFF2-40B4-BE49-F238E27FC236}">
                <a16:creationId xmlns:a16="http://schemas.microsoft.com/office/drawing/2014/main" id="{5758147B-D8D1-C9CB-D376-CF94A479BAA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73" b="10357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1" name="Rectangle 3080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C9FA7A-F6E6-129D-9A41-39037CA6C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 Black" panose="02040A04050005020304" pitchFamily="18" charset="0"/>
              </a:rPr>
              <a:t>GOD LOVES US </a:t>
            </a:r>
          </a:p>
        </p:txBody>
      </p:sp>
      <p:cxnSp>
        <p:nvCxnSpPr>
          <p:cNvPr id="3083" name="Straight Connector 3082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5" name="Straight Connector 3084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7067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A57DF350-4C8C-0CC8-907D-1D4F0A34BB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89" b="1211"/>
          <a:stretch/>
        </p:blipFill>
        <p:spPr>
          <a:xfrm rot="10800000">
            <a:off x="20" y="10"/>
            <a:ext cx="12191980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85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C9FA7A-F6E6-129D-9A41-39037CA6C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42595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Amasis MT Pro Black" panose="02040A04050005020304" pitchFamily="18" charset="0"/>
              </a:rPr>
              <a:t>GOD LOVES US 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35069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24356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30756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121</Words>
  <Application>Microsoft Office PowerPoint</Application>
  <PresentationFormat>Widescreen</PresentationFormat>
  <Paragraphs>21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Amasis MT Pro Black</vt:lpstr>
      <vt:lpstr>Amasis MT Pro Medium</vt:lpstr>
      <vt:lpstr>Aptos</vt:lpstr>
      <vt:lpstr>Aptos Display</vt:lpstr>
      <vt:lpstr>Arial</vt:lpstr>
      <vt:lpstr>Courier New</vt:lpstr>
      <vt:lpstr>system-ui</vt:lpstr>
      <vt:lpstr>Office Theme</vt:lpstr>
      <vt:lpstr>Live for Christ…why?</vt:lpstr>
      <vt:lpstr>GOD IS HOLY GOD LOVES US  GOD SAVES US  GOD SENDS US </vt:lpstr>
      <vt:lpstr>GOD IS HOLY </vt:lpstr>
      <vt:lpstr>GOD IS HOLY </vt:lpstr>
      <vt:lpstr>GOD IS HOLY </vt:lpstr>
      <vt:lpstr>GOD IS HOLY </vt:lpstr>
      <vt:lpstr>GOD LOVES US </vt:lpstr>
      <vt:lpstr>GOD LOVES US </vt:lpstr>
      <vt:lpstr>GOD LOVES US </vt:lpstr>
      <vt:lpstr>GOD LOVES US </vt:lpstr>
      <vt:lpstr>GOD SAVES US </vt:lpstr>
      <vt:lpstr>GOD SENDS US </vt:lpstr>
      <vt:lpstr>GOD SENDS US </vt:lpstr>
      <vt:lpstr>GOD IS HOLY GOD LOVES US  GOD SAVES US  GOD SENDS US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Moss</dc:creator>
  <cp:lastModifiedBy>James Moss</cp:lastModifiedBy>
  <cp:revision>1</cp:revision>
  <dcterms:created xsi:type="dcterms:W3CDTF">2024-06-02T08:00:35Z</dcterms:created>
  <dcterms:modified xsi:type="dcterms:W3CDTF">2024-06-02T08:40:11Z</dcterms:modified>
</cp:coreProperties>
</file>