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60" r:id="rId6"/>
    <p:sldId id="261" r:id="rId7"/>
    <p:sldId id="262" r:id="rId8"/>
    <p:sldId id="263" r:id="rId9"/>
    <p:sldId id="275" r:id="rId10"/>
    <p:sldId id="267" r:id="rId11"/>
    <p:sldId id="276" r:id="rId12"/>
    <p:sldId id="272" r:id="rId13"/>
    <p:sldId id="269" r:id="rId14"/>
    <p:sldId id="268" r:id="rId15"/>
    <p:sldId id="281" r:id="rId16"/>
    <p:sldId id="270" r:id="rId17"/>
    <p:sldId id="277" r:id="rId18"/>
    <p:sldId id="271" r:id="rId19"/>
    <p:sldId id="278" r:id="rId20"/>
    <p:sldId id="279" r:id="rId21"/>
    <p:sldId id="280" r:id="rId22"/>
    <p:sldId id="265" r:id="rId23"/>
    <p:sldId id="264" r:id="rId24"/>
    <p:sldId id="266" r:id="rId25"/>
    <p:sldId id="274" r:id="rId26"/>
    <p:sldId id="273" r:id="rId27"/>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F2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2" d="100"/>
          <a:sy n="102" d="100"/>
        </p:scale>
        <p:origin x="95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F4879DA2-203F-415D-A4BF-4506F64A71EE}" type="datetimeFigureOut">
              <a:rPr lang="en-GB" smtClean="0"/>
              <a:t>21/10/2025</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21E56790-15E0-4E55-B59B-0151F5BB117C}" type="slidenum">
              <a:rPr lang="en-GB" smtClean="0"/>
              <a:t>‹#›</a:t>
            </a:fld>
            <a:endParaRPr lang="en-GB"/>
          </a:p>
        </p:txBody>
      </p:sp>
    </p:spTree>
    <p:extLst>
      <p:ext uri="{BB962C8B-B14F-4D97-AF65-F5344CB8AC3E}">
        <p14:creationId xmlns:p14="http://schemas.microsoft.com/office/powerpoint/2010/main" val="4113522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1E56790-15E0-4E55-B59B-0151F5BB117C}" type="slidenum">
              <a:rPr lang="en-GB" smtClean="0"/>
              <a:t>1</a:t>
            </a:fld>
            <a:endParaRPr lang="en-GB"/>
          </a:p>
        </p:txBody>
      </p:sp>
    </p:spTree>
    <p:extLst>
      <p:ext uri="{BB962C8B-B14F-4D97-AF65-F5344CB8AC3E}">
        <p14:creationId xmlns:p14="http://schemas.microsoft.com/office/powerpoint/2010/main" val="2010638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9E9E4-999A-87A3-E580-4BA6E225BC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1103A8E-2E20-8CD7-BE62-E2DB4B2703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81069FD-94B9-45DF-78B6-B740BC297A41}"/>
              </a:ext>
            </a:extLst>
          </p:cNvPr>
          <p:cNvSpPr>
            <a:spLocks noGrp="1"/>
          </p:cNvSpPr>
          <p:nvPr>
            <p:ph type="dt" sz="half" idx="10"/>
          </p:nvPr>
        </p:nvSpPr>
        <p:spPr/>
        <p:txBody>
          <a:bodyPr/>
          <a:lstStyle/>
          <a:p>
            <a:fld id="{8F9363F7-4DF9-4846-B899-9EC6760714E8}" type="datetimeFigureOut">
              <a:rPr lang="en-GB" smtClean="0"/>
              <a:t>21/10/2025</a:t>
            </a:fld>
            <a:endParaRPr lang="en-GB"/>
          </a:p>
        </p:txBody>
      </p:sp>
      <p:sp>
        <p:nvSpPr>
          <p:cNvPr id="5" name="Footer Placeholder 4">
            <a:extLst>
              <a:ext uri="{FF2B5EF4-FFF2-40B4-BE49-F238E27FC236}">
                <a16:creationId xmlns:a16="http://schemas.microsoft.com/office/drawing/2014/main" id="{4BADA205-4F1F-E15B-28A8-3EC3108985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D0BDC1-0504-CA53-9174-7C1B0FFEAEE3}"/>
              </a:ext>
            </a:extLst>
          </p:cNvPr>
          <p:cNvSpPr>
            <a:spLocks noGrp="1"/>
          </p:cNvSpPr>
          <p:nvPr>
            <p:ph type="sldNum" sz="quarter" idx="12"/>
          </p:nvPr>
        </p:nvSpPr>
        <p:spPr/>
        <p:txBody>
          <a:bodyPr/>
          <a:lstStyle/>
          <a:p>
            <a:fld id="{445B9D1D-6097-4276-98CF-94D28D6B1171}" type="slidenum">
              <a:rPr lang="en-GB" smtClean="0"/>
              <a:t>‹#›</a:t>
            </a:fld>
            <a:endParaRPr lang="en-GB"/>
          </a:p>
        </p:txBody>
      </p:sp>
    </p:spTree>
    <p:extLst>
      <p:ext uri="{BB962C8B-B14F-4D97-AF65-F5344CB8AC3E}">
        <p14:creationId xmlns:p14="http://schemas.microsoft.com/office/powerpoint/2010/main" val="648541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67C65-D251-8FD3-CE6A-4F98E5ECA80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C1512E8-B47C-85A2-9421-25E71B7C97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87B973-18EC-6E6F-DAA4-7877CD3352AE}"/>
              </a:ext>
            </a:extLst>
          </p:cNvPr>
          <p:cNvSpPr>
            <a:spLocks noGrp="1"/>
          </p:cNvSpPr>
          <p:nvPr>
            <p:ph type="dt" sz="half" idx="10"/>
          </p:nvPr>
        </p:nvSpPr>
        <p:spPr/>
        <p:txBody>
          <a:bodyPr/>
          <a:lstStyle/>
          <a:p>
            <a:fld id="{8F9363F7-4DF9-4846-B899-9EC6760714E8}" type="datetimeFigureOut">
              <a:rPr lang="en-GB" smtClean="0"/>
              <a:t>21/10/2025</a:t>
            </a:fld>
            <a:endParaRPr lang="en-GB"/>
          </a:p>
        </p:txBody>
      </p:sp>
      <p:sp>
        <p:nvSpPr>
          <p:cNvPr id="5" name="Footer Placeholder 4">
            <a:extLst>
              <a:ext uri="{FF2B5EF4-FFF2-40B4-BE49-F238E27FC236}">
                <a16:creationId xmlns:a16="http://schemas.microsoft.com/office/drawing/2014/main" id="{0484CFAF-6196-7B4E-307F-3947399EFD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93ADCE6-216E-3B27-883B-9FA9F693EF96}"/>
              </a:ext>
            </a:extLst>
          </p:cNvPr>
          <p:cNvSpPr>
            <a:spLocks noGrp="1"/>
          </p:cNvSpPr>
          <p:nvPr>
            <p:ph type="sldNum" sz="quarter" idx="12"/>
          </p:nvPr>
        </p:nvSpPr>
        <p:spPr/>
        <p:txBody>
          <a:bodyPr/>
          <a:lstStyle/>
          <a:p>
            <a:fld id="{445B9D1D-6097-4276-98CF-94D28D6B1171}" type="slidenum">
              <a:rPr lang="en-GB" smtClean="0"/>
              <a:t>‹#›</a:t>
            </a:fld>
            <a:endParaRPr lang="en-GB"/>
          </a:p>
        </p:txBody>
      </p:sp>
    </p:spTree>
    <p:extLst>
      <p:ext uri="{BB962C8B-B14F-4D97-AF65-F5344CB8AC3E}">
        <p14:creationId xmlns:p14="http://schemas.microsoft.com/office/powerpoint/2010/main" val="4062075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664D05-0E38-373B-9089-1C6496DB7FD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4F964C-E7B6-5A9C-FC88-0F9CA5CD364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9E269D-38E4-C5C7-E152-B0E3DC869215}"/>
              </a:ext>
            </a:extLst>
          </p:cNvPr>
          <p:cNvSpPr>
            <a:spLocks noGrp="1"/>
          </p:cNvSpPr>
          <p:nvPr>
            <p:ph type="dt" sz="half" idx="10"/>
          </p:nvPr>
        </p:nvSpPr>
        <p:spPr/>
        <p:txBody>
          <a:bodyPr/>
          <a:lstStyle/>
          <a:p>
            <a:fld id="{8F9363F7-4DF9-4846-B899-9EC6760714E8}" type="datetimeFigureOut">
              <a:rPr lang="en-GB" smtClean="0"/>
              <a:t>21/10/2025</a:t>
            </a:fld>
            <a:endParaRPr lang="en-GB"/>
          </a:p>
        </p:txBody>
      </p:sp>
      <p:sp>
        <p:nvSpPr>
          <p:cNvPr id="5" name="Footer Placeholder 4">
            <a:extLst>
              <a:ext uri="{FF2B5EF4-FFF2-40B4-BE49-F238E27FC236}">
                <a16:creationId xmlns:a16="http://schemas.microsoft.com/office/drawing/2014/main" id="{A20DAA03-4FC5-4736-545F-35D6975076E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F1DDA4-EEF2-1DA2-3646-0493D08A782E}"/>
              </a:ext>
            </a:extLst>
          </p:cNvPr>
          <p:cNvSpPr>
            <a:spLocks noGrp="1"/>
          </p:cNvSpPr>
          <p:nvPr>
            <p:ph type="sldNum" sz="quarter" idx="12"/>
          </p:nvPr>
        </p:nvSpPr>
        <p:spPr/>
        <p:txBody>
          <a:bodyPr/>
          <a:lstStyle/>
          <a:p>
            <a:fld id="{445B9D1D-6097-4276-98CF-94D28D6B1171}" type="slidenum">
              <a:rPr lang="en-GB" smtClean="0"/>
              <a:t>‹#›</a:t>
            </a:fld>
            <a:endParaRPr lang="en-GB"/>
          </a:p>
        </p:txBody>
      </p:sp>
    </p:spTree>
    <p:extLst>
      <p:ext uri="{BB962C8B-B14F-4D97-AF65-F5344CB8AC3E}">
        <p14:creationId xmlns:p14="http://schemas.microsoft.com/office/powerpoint/2010/main" val="1457228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20851-CBCC-6709-3CBF-47762BEC226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FF4EC1-D1E5-FC8B-97D4-D70B3ACE22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CF83C3-F3A7-9D07-EF7D-8D51E8E5B9DC}"/>
              </a:ext>
            </a:extLst>
          </p:cNvPr>
          <p:cNvSpPr>
            <a:spLocks noGrp="1"/>
          </p:cNvSpPr>
          <p:nvPr>
            <p:ph type="dt" sz="half" idx="10"/>
          </p:nvPr>
        </p:nvSpPr>
        <p:spPr/>
        <p:txBody>
          <a:bodyPr/>
          <a:lstStyle/>
          <a:p>
            <a:fld id="{8F9363F7-4DF9-4846-B899-9EC6760714E8}" type="datetimeFigureOut">
              <a:rPr lang="en-GB" smtClean="0"/>
              <a:t>21/10/2025</a:t>
            </a:fld>
            <a:endParaRPr lang="en-GB"/>
          </a:p>
        </p:txBody>
      </p:sp>
      <p:sp>
        <p:nvSpPr>
          <p:cNvPr id="5" name="Footer Placeholder 4">
            <a:extLst>
              <a:ext uri="{FF2B5EF4-FFF2-40B4-BE49-F238E27FC236}">
                <a16:creationId xmlns:a16="http://schemas.microsoft.com/office/drawing/2014/main" id="{BFBDB4DB-345D-BA46-037A-DDA9A42F0A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B73415-4C82-1F09-F6F5-15F2520365CD}"/>
              </a:ext>
            </a:extLst>
          </p:cNvPr>
          <p:cNvSpPr>
            <a:spLocks noGrp="1"/>
          </p:cNvSpPr>
          <p:nvPr>
            <p:ph type="sldNum" sz="quarter" idx="12"/>
          </p:nvPr>
        </p:nvSpPr>
        <p:spPr/>
        <p:txBody>
          <a:bodyPr/>
          <a:lstStyle/>
          <a:p>
            <a:fld id="{445B9D1D-6097-4276-98CF-94D28D6B1171}" type="slidenum">
              <a:rPr lang="en-GB" smtClean="0"/>
              <a:t>‹#›</a:t>
            </a:fld>
            <a:endParaRPr lang="en-GB"/>
          </a:p>
        </p:txBody>
      </p:sp>
    </p:spTree>
    <p:extLst>
      <p:ext uri="{BB962C8B-B14F-4D97-AF65-F5344CB8AC3E}">
        <p14:creationId xmlns:p14="http://schemas.microsoft.com/office/powerpoint/2010/main" val="1826362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F8829-C1B3-06DA-1EEF-DA8C18231C3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6ED95F7-4CD0-E8CF-374A-081F62572BC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9265CB-263B-6420-BD8F-4FF0C474BD59}"/>
              </a:ext>
            </a:extLst>
          </p:cNvPr>
          <p:cNvSpPr>
            <a:spLocks noGrp="1"/>
          </p:cNvSpPr>
          <p:nvPr>
            <p:ph type="dt" sz="half" idx="10"/>
          </p:nvPr>
        </p:nvSpPr>
        <p:spPr/>
        <p:txBody>
          <a:bodyPr/>
          <a:lstStyle/>
          <a:p>
            <a:fld id="{8F9363F7-4DF9-4846-B899-9EC6760714E8}" type="datetimeFigureOut">
              <a:rPr lang="en-GB" smtClean="0"/>
              <a:t>21/10/2025</a:t>
            </a:fld>
            <a:endParaRPr lang="en-GB"/>
          </a:p>
        </p:txBody>
      </p:sp>
      <p:sp>
        <p:nvSpPr>
          <p:cNvPr id="5" name="Footer Placeholder 4">
            <a:extLst>
              <a:ext uri="{FF2B5EF4-FFF2-40B4-BE49-F238E27FC236}">
                <a16:creationId xmlns:a16="http://schemas.microsoft.com/office/drawing/2014/main" id="{1B610538-9D85-DC7B-2CEF-F3EE9E7E3D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392210-EDB7-D624-4E5F-306DCD680106}"/>
              </a:ext>
            </a:extLst>
          </p:cNvPr>
          <p:cNvSpPr>
            <a:spLocks noGrp="1"/>
          </p:cNvSpPr>
          <p:nvPr>
            <p:ph type="sldNum" sz="quarter" idx="12"/>
          </p:nvPr>
        </p:nvSpPr>
        <p:spPr/>
        <p:txBody>
          <a:bodyPr/>
          <a:lstStyle/>
          <a:p>
            <a:fld id="{445B9D1D-6097-4276-98CF-94D28D6B1171}" type="slidenum">
              <a:rPr lang="en-GB" smtClean="0"/>
              <a:t>‹#›</a:t>
            </a:fld>
            <a:endParaRPr lang="en-GB"/>
          </a:p>
        </p:txBody>
      </p:sp>
    </p:spTree>
    <p:extLst>
      <p:ext uri="{BB962C8B-B14F-4D97-AF65-F5344CB8AC3E}">
        <p14:creationId xmlns:p14="http://schemas.microsoft.com/office/powerpoint/2010/main" val="3982393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D623A-E876-135D-425B-5E4B45CF9AC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CB5600F-2327-1B7F-64F0-97BB7C6AAE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EFAF7BF-8755-5A7E-426E-7F60A035E9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1C4EB76-F9EB-FE41-5B48-2FE928671390}"/>
              </a:ext>
            </a:extLst>
          </p:cNvPr>
          <p:cNvSpPr>
            <a:spLocks noGrp="1"/>
          </p:cNvSpPr>
          <p:nvPr>
            <p:ph type="dt" sz="half" idx="10"/>
          </p:nvPr>
        </p:nvSpPr>
        <p:spPr/>
        <p:txBody>
          <a:bodyPr/>
          <a:lstStyle/>
          <a:p>
            <a:fld id="{8F9363F7-4DF9-4846-B899-9EC6760714E8}" type="datetimeFigureOut">
              <a:rPr lang="en-GB" smtClean="0"/>
              <a:t>21/10/2025</a:t>
            </a:fld>
            <a:endParaRPr lang="en-GB"/>
          </a:p>
        </p:txBody>
      </p:sp>
      <p:sp>
        <p:nvSpPr>
          <p:cNvPr id="6" name="Footer Placeholder 5">
            <a:extLst>
              <a:ext uri="{FF2B5EF4-FFF2-40B4-BE49-F238E27FC236}">
                <a16:creationId xmlns:a16="http://schemas.microsoft.com/office/drawing/2014/main" id="{5B514A37-32B5-3512-117F-BA25ACB1768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63EF10-D7D3-048B-9915-349BF90BB03E}"/>
              </a:ext>
            </a:extLst>
          </p:cNvPr>
          <p:cNvSpPr>
            <a:spLocks noGrp="1"/>
          </p:cNvSpPr>
          <p:nvPr>
            <p:ph type="sldNum" sz="quarter" idx="12"/>
          </p:nvPr>
        </p:nvSpPr>
        <p:spPr/>
        <p:txBody>
          <a:bodyPr/>
          <a:lstStyle/>
          <a:p>
            <a:fld id="{445B9D1D-6097-4276-98CF-94D28D6B1171}" type="slidenum">
              <a:rPr lang="en-GB" smtClean="0"/>
              <a:t>‹#›</a:t>
            </a:fld>
            <a:endParaRPr lang="en-GB"/>
          </a:p>
        </p:txBody>
      </p:sp>
    </p:spTree>
    <p:extLst>
      <p:ext uri="{BB962C8B-B14F-4D97-AF65-F5344CB8AC3E}">
        <p14:creationId xmlns:p14="http://schemas.microsoft.com/office/powerpoint/2010/main" val="492589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F6242-A6B3-30B9-4138-5F4B2D2BC3E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119CF1-15F0-5508-517C-419059CC51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7171DA-B9FF-ABB6-4ADB-07773843C2A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80C3DD6-0B86-4072-B312-2463D586E1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8D795D-AC80-D15D-14E0-6A35392521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24F2E4D-D04C-D5A8-9EBC-E316F291760C}"/>
              </a:ext>
            </a:extLst>
          </p:cNvPr>
          <p:cNvSpPr>
            <a:spLocks noGrp="1"/>
          </p:cNvSpPr>
          <p:nvPr>
            <p:ph type="dt" sz="half" idx="10"/>
          </p:nvPr>
        </p:nvSpPr>
        <p:spPr/>
        <p:txBody>
          <a:bodyPr/>
          <a:lstStyle/>
          <a:p>
            <a:fld id="{8F9363F7-4DF9-4846-B899-9EC6760714E8}" type="datetimeFigureOut">
              <a:rPr lang="en-GB" smtClean="0"/>
              <a:t>21/10/2025</a:t>
            </a:fld>
            <a:endParaRPr lang="en-GB"/>
          </a:p>
        </p:txBody>
      </p:sp>
      <p:sp>
        <p:nvSpPr>
          <p:cNvPr id="8" name="Footer Placeholder 7">
            <a:extLst>
              <a:ext uri="{FF2B5EF4-FFF2-40B4-BE49-F238E27FC236}">
                <a16:creationId xmlns:a16="http://schemas.microsoft.com/office/drawing/2014/main" id="{9418FE09-38C2-A0E0-A31A-DA9680E704F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3EDABE3-56EC-B79A-2D70-16BA0FC7AA62}"/>
              </a:ext>
            </a:extLst>
          </p:cNvPr>
          <p:cNvSpPr>
            <a:spLocks noGrp="1"/>
          </p:cNvSpPr>
          <p:nvPr>
            <p:ph type="sldNum" sz="quarter" idx="12"/>
          </p:nvPr>
        </p:nvSpPr>
        <p:spPr/>
        <p:txBody>
          <a:bodyPr/>
          <a:lstStyle/>
          <a:p>
            <a:fld id="{445B9D1D-6097-4276-98CF-94D28D6B1171}" type="slidenum">
              <a:rPr lang="en-GB" smtClean="0"/>
              <a:t>‹#›</a:t>
            </a:fld>
            <a:endParaRPr lang="en-GB"/>
          </a:p>
        </p:txBody>
      </p:sp>
    </p:spTree>
    <p:extLst>
      <p:ext uri="{BB962C8B-B14F-4D97-AF65-F5344CB8AC3E}">
        <p14:creationId xmlns:p14="http://schemas.microsoft.com/office/powerpoint/2010/main" val="3645029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248E9-ED89-CE44-67C5-62120F6E5B9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D530F71-BCB3-DAD7-C736-64A9D40E4013}"/>
              </a:ext>
            </a:extLst>
          </p:cNvPr>
          <p:cNvSpPr>
            <a:spLocks noGrp="1"/>
          </p:cNvSpPr>
          <p:nvPr>
            <p:ph type="dt" sz="half" idx="10"/>
          </p:nvPr>
        </p:nvSpPr>
        <p:spPr/>
        <p:txBody>
          <a:bodyPr/>
          <a:lstStyle/>
          <a:p>
            <a:fld id="{8F9363F7-4DF9-4846-B899-9EC6760714E8}" type="datetimeFigureOut">
              <a:rPr lang="en-GB" smtClean="0"/>
              <a:t>21/10/2025</a:t>
            </a:fld>
            <a:endParaRPr lang="en-GB"/>
          </a:p>
        </p:txBody>
      </p:sp>
      <p:sp>
        <p:nvSpPr>
          <p:cNvPr id="4" name="Footer Placeholder 3">
            <a:extLst>
              <a:ext uri="{FF2B5EF4-FFF2-40B4-BE49-F238E27FC236}">
                <a16:creationId xmlns:a16="http://schemas.microsoft.com/office/drawing/2014/main" id="{4DEDDDA6-28E4-AC4A-6411-ECAD0E09FC5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8341C80-967A-E895-5851-6F8A85085134}"/>
              </a:ext>
            </a:extLst>
          </p:cNvPr>
          <p:cNvSpPr>
            <a:spLocks noGrp="1"/>
          </p:cNvSpPr>
          <p:nvPr>
            <p:ph type="sldNum" sz="quarter" idx="12"/>
          </p:nvPr>
        </p:nvSpPr>
        <p:spPr/>
        <p:txBody>
          <a:bodyPr/>
          <a:lstStyle/>
          <a:p>
            <a:fld id="{445B9D1D-6097-4276-98CF-94D28D6B1171}" type="slidenum">
              <a:rPr lang="en-GB" smtClean="0"/>
              <a:t>‹#›</a:t>
            </a:fld>
            <a:endParaRPr lang="en-GB"/>
          </a:p>
        </p:txBody>
      </p:sp>
    </p:spTree>
    <p:extLst>
      <p:ext uri="{BB962C8B-B14F-4D97-AF65-F5344CB8AC3E}">
        <p14:creationId xmlns:p14="http://schemas.microsoft.com/office/powerpoint/2010/main" val="2972043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DD4F98-8C03-5F6C-BCF7-892C5CF68E9F}"/>
              </a:ext>
            </a:extLst>
          </p:cNvPr>
          <p:cNvSpPr>
            <a:spLocks noGrp="1"/>
          </p:cNvSpPr>
          <p:nvPr>
            <p:ph type="dt" sz="half" idx="10"/>
          </p:nvPr>
        </p:nvSpPr>
        <p:spPr/>
        <p:txBody>
          <a:bodyPr/>
          <a:lstStyle/>
          <a:p>
            <a:fld id="{8F9363F7-4DF9-4846-B899-9EC6760714E8}" type="datetimeFigureOut">
              <a:rPr lang="en-GB" smtClean="0"/>
              <a:t>21/10/2025</a:t>
            </a:fld>
            <a:endParaRPr lang="en-GB"/>
          </a:p>
        </p:txBody>
      </p:sp>
      <p:sp>
        <p:nvSpPr>
          <p:cNvPr id="3" name="Footer Placeholder 2">
            <a:extLst>
              <a:ext uri="{FF2B5EF4-FFF2-40B4-BE49-F238E27FC236}">
                <a16:creationId xmlns:a16="http://schemas.microsoft.com/office/drawing/2014/main" id="{585651EE-1C19-E090-1850-F9EFE26138C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2843E0F-4E18-E318-CE78-5ACEA02EE084}"/>
              </a:ext>
            </a:extLst>
          </p:cNvPr>
          <p:cNvSpPr>
            <a:spLocks noGrp="1"/>
          </p:cNvSpPr>
          <p:nvPr>
            <p:ph type="sldNum" sz="quarter" idx="12"/>
          </p:nvPr>
        </p:nvSpPr>
        <p:spPr/>
        <p:txBody>
          <a:bodyPr/>
          <a:lstStyle/>
          <a:p>
            <a:fld id="{445B9D1D-6097-4276-98CF-94D28D6B1171}" type="slidenum">
              <a:rPr lang="en-GB" smtClean="0"/>
              <a:t>‹#›</a:t>
            </a:fld>
            <a:endParaRPr lang="en-GB"/>
          </a:p>
        </p:txBody>
      </p:sp>
    </p:spTree>
    <p:extLst>
      <p:ext uri="{BB962C8B-B14F-4D97-AF65-F5344CB8AC3E}">
        <p14:creationId xmlns:p14="http://schemas.microsoft.com/office/powerpoint/2010/main" val="169150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1AE87-F6C6-03E7-DC64-641A115A2A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98514B5-26BB-0AF1-552D-2E2F13E9D0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C3F4BC1-D982-885B-493C-58451F7C23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F053DD-1AE3-7452-AAB4-F8954CDE4A20}"/>
              </a:ext>
            </a:extLst>
          </p:cNvPr>
          <p:cNvSpPr>
            <a:spLocks noGrp="1"/>
          </p:cNvSpPr>
          <p:nvPr>
            <p:ph type="dt" sz="half" idx="10"/>
          </p:nvPr>
        </p:nvSpPr>
        <p:spPr/>
        <p:txBody>
          <a:bodyPr/>
          <a:lstStyle/>
          <a:p>
            <a:fld id="{8F9363F7-4DF9-4846-B899-9EC6760714E8}" type="datetimeFigureOut">
              <a:rPr lang="en-GB" smtClean="0"/>
              <a:t>21/10/2025</a:t>
            </a:fld>
            <a:endParaRPr lang="en-GB"/>
          </a:p>
        </p:txBody>
      </p:sp>
      <p:sp>
        <p:nvSpPr>
          <p:cNvPr id="6" name="Footer Placeholder 5">
            <a:extLst>
              <a:ext uri="{FF2B5EF4-FFF2-40B4-BE49-F238E27FC236}">
                <a16:creationId xmlns:a16="http://schemas.microsoft.com/office/drawing/2014/main" id="{228E33FF-D6FC-E723-DD9D-27073B482E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561F93-79C6-2DF5-932F-CD5E46BDDEE4}"/>
              </a:ext>
            </a:extLst>
          </p:cNvPr>
          <p:cNvSpPr>
            <a:spLocks noGrp="1"/>
          </p:cNvSpPr>
          <p:nvPr>
            <p:ph type="sldNum" sz="quarter" idx="12"/>
          </p:nvPr>
        </p:nvSpPr>
        <p:spPr/>
        <p:txBody>
          <a:bodyPr/>
          <a:lstStyle/>
          <a:p>
            <a:fld id="{445B9D1D-6097-4276-98CF-94D28D6B1171}" type="slidenum">
              <a:rPr lang="en-GB" smtClean="0"/>
              <a:t>‹#›</a:t>
            </a:fld>
            <a:endParaRPr lang="en-GB"/>
          </a:p>
        </p:txBody>
      </p:sp>
    </p:spTree>
    <p:extLst>
      <p:ext uri="{BB962C8B-B14F-4D97-AF65-F5344CB8AC3E}">
        <p14:creationId xmlns:p14="http://schemas.microsoft.com/office/powerpoint/2010/main" val="1927286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03B15-504C-E5BC-F254-34F4007344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24F7917-3735-F38C-DF2E-BEA8C9BEF1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A579627-18CB-EE42-2BFC-1763973D2C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4C4459-3459-76A7-0A07-536E51D22740}"/>
              </a:ext>
            </a:extLst>
          </p:cNvPr>
          <p:cNvSpPr>
            <a:spLocks noGrp="1"/>
          </p:cNvSpPr>
          <p:nvPr>
            <p:ph type="dt" sz="half" idx="10"/>
          </p:nvPr>
        </p:nvSpPr>
        <p:spPr/>
        <p:txBody>
          <a:bodyPr/>
          <a:lstStyle/>
          <a:p>
            <a:fld id="{8F9363F7-4DF9-4846-B899-9EC6760714E8}" type="datetimeFigureOut">
              <a:rPr lang="en-GB" smtClean="0"/>
              <a:t>21/10/2025</a:t>
            </a:fld>
            <a:endParaRPr lang="en-GB"/>
          </a:p>
        </p:txBody>
      </p:sp>
      <p:sp>
        <p:nvSpPr>
          <p:cNvPr id="6" name="Footer Placeholder 5">
            <a:extLst>
              <a:ext uri="{FF2B5EF4-FFF2-40B4-BE49-F238E27FC236}">
                <a16:creationId xmlns:a16="http://schemas.microsoft.com/office/drawing/2014/main" id="{4E78A37D-D3F7-35B5-66B0-DFA298D9759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0B7B32-84A1-7631-8E30-0B33454C7436}"/>
              </a:ext>
            </a:extLst>
          </p:cNvPr>
          <p:cNvSpPr>
            <a:spLocks noGrp="1"/>
          </p:cNvSpPr>
          <p:nvPr>
            <p:ph type="sldNum" sz="quarter" idx="12"/>
          </p:nvPr>
        </p:nvSpPr>
        <p:spPr/>
        <p:txBody>
          <a:bodyPr/>
          <a:lstStyle/>
          <a:p>
            <a:fld id="{445B9D1D-6097-4276-98CF-94D28D6B1171}" type="slidenum">
              <a:rPr lang="en-GB" smtClean="0"/>
              <a:t>‹#›</a:t>
            </a:fld>
            <a:endParaRPr lang="en-GB"/>
          </a:p>
        </p:txBody>
      </p:sp>
    </p:spTree>
    <p:extLst>
      <p:ext uri="{BB962C8B-B14F-4D97-AF65-F5344CB8AC3E}">
        <p14:creationId xmlns:p14="http://schemas.microsoft.com/office/powerpoint/2010/main" val="964419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147450-01A4-EC0E-8013-881609A81F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A77015C-05FB-D5DD-887E-4E7134EBAB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DA53B70-154F-176E-F460-2430F202C1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F9363F7-4DF9-4846-B899-9EC6760714E8}" type="datetimeFigureOut">
              <a:rPr lang="en-GB" smtClean="0"/>
              <a:t>21/10/2025</a:t>
            </a:fld>
            <a:endParaRPr lang="en-GB"/>
          </a:p>
        </p:txBody>
      </p:sp>
      <p:sp>
        <p:nvSpPr>
          <p:cNvPr id="5" name="Footer Placeholder 4">
            <a:extLst>
              <a:ext uri="{FF2B5EF4-FFF2-40B4-BE49-F238E27FC236}">
                <a16:creationId xmlns:a16="http://schemas.microsoft.com/office/drawing/2014/main" id="{BCAA54AE-A8D3-F3BA-2850-DD51210198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2850F2A-96EB-B2FE-0E91-015C70774A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5B9D1D-6097-4276-98CF-94D28D6B1171}" type="slidenum">
              <a:rPr lang="en-GB" smtClean="0"/>
              <a:t>‹#›</a:t>
            </a:fld>
            <a:endParaRPr lang="en-GB"/>
          </a:p>
        </p:txBody>
      </p:sp>
    </p:spTree>
    <p:extLst>
      <p:ext uri="{BB962C8B-B14F-4D97-AF65-F5344CB8AC3E}">
        <p14:creationId xmlns:p14="http://schemas.microsoft.com/office/powerpoint/2010/main" val="3428141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05028-C5F4-3ED9-6A42-0AEAA4D1E7AD}"/>
              </a:ext>
            </a:extLst>
          </p:cNvPr>
          <p:cNvSpPr>
            <a:spLocks noGrp="1"/>
          </p:cNvSpPr>
          <p:nvPr>
            <p:ph type="ctrTitle"/>
          </p:nvPr>
        </p:nvSpPr>
        <p:spPr/>
        <p:txBody>
          <a:bodyPr>
            <a:normAutofit/>
          </a:bodyPr>
          <a:lstStyle/>
          <a:p>
            <a:r>
              <a:rPr lang="en-GB" sz="9600" b="1" dirty="0"/>
              <a:t>Battles</a:t>
            </a:r>
          </a:p>
        </p:txBody>
      </p:sp>
      <p:sp>
        <p:nvSpPr>
          <p:cNvPr id="3" name="Subtitle 2">
            <a:extLst>
              <a:ext uri="{FF2B5EF4-FFF2-40B4-BE49-F238E27FC236}">
                <a16:creationId xmlns:a16="http://schemas.microsoft.com/office/drawing/2014/main" id="{92AD060F-B3C2-37E1-491C-7AEE804409B8}"/>
              </a:ext>
            </a:extLst>
          </p:cNvPr>
          <p:cNvSpPr>
            <a:spLocks noGrp="1"/>
          </p:cNvSpPr>
          <p:nvPr>
            <p:ph type="subTitle" idx="1"/>
          </p:nvPr>
        </p:nvSpPr>
        <p:spPr/>
        <p:txBody>
          <a:bodyPr/>
          <a:lstStyle/>
          <a:p>
            <a:endParaRPr lang="en-GB" dirty="0"/>
          </a:p>
        </p:txBody>
      </p:sp>
      <p:pic>
        <p:nvPicPr>
          <p:cNvPr id="1026" name="Picture 2" descr="Crossed Swords">
            <a:extLst>
              <a:ext uri="{FF2B5EF4-FFF2-40B4-BE49-F238E27FC236}">
                <a16:creationId xmlns:a16="http://schemas.microsoft.com/office/drawing/2014/main" id="{36D1CC80-3E9C-4E9E-F176-151921EB7FD1}"/>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21526"/>
          <a:stretch>
            <a:fillRect/>
          </a:stretch>
        </p:blipFill>
        <p:spPr bwMode="auto">
          <a:xfrm>
            <a:off x="8392443" y="1611006"/>
            <a:ext cx="2344384" cy="199103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rossed Swords">
            <a:extLst>
              <a:ext uri="{FF2B5EF4-FFF2-40B4-BE49-F238E27FC236}">
                <a16:creationId xmlns:a16="http://schemas.microsoft.com/office/drawing/2014/main" id="{96FCAFC8-556A-E4C5-6450-9FFD6A39F54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21526"/>
          <a:stretch>
            <a:fillRect/>
          </a:stretch>
        </p:blipFill>
        <p:spPr bwMode="auto">
          <a:xfrm>
            <a:off x="1091991" y="1600200"/>
            <a:ext cx="2344384" cy="19910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668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0D043-1618-3A7B-CE23-451595460102}"/>
              </a:ext>
            </a:extLst>
          </p:cNvPr>
          <p:cNvSpPr>
            <a:spLocks noGrp="1"/>
          </p:cNvSpPr>
          <p:nvPr>
            <p:ph type="title"/>
          </p:nvPr>
        </p:nvSpPr>
        <p:spPr/>
        <p:txBody>
          <a:bodyPr/>
          <a:lstStyle/>
          <a:p>
            <a:r>
              <a:rPr lang="en-GB" dirty="0"/>
              <a:t>Who is the enemy?</a:t>
            </a:r>
          </a:p>
        </p:txBody>
      </p:sp>
      <p:sp>
        <p:nvSpPr>
          <p:cNvPr id="3" name="Content Placeholder 2">
            <a:extLst>
              <a:ext uri="{FF2B5EF4-FFF2-40B4-BE49-F238E27FC236}">
                <a16:creationId xmlns:a16="http://schemas.microsoft.com/office/drawing/2014/main" id="{ABB5FCDA-4201-5A0C-8B56-DE5AEFE7B792}"/>
              </a:ext>
            </a:extLst>
          </p:cNvPr>
          <p:cNvSpPr>
            <a:spLocks noGrp="1"/>
          </p:cNvSpPr>
          <p:nvPr>
            <p:ph idx="1"/>
          </p:nvPr>
        </p:nvSpPr>
        <p:spPr/>
        <p:txBody>
          <a:bodyPr>
            <a:normAutofit/>
          </a:bodyPr>
          <a:lstStyle/>
          <a:p>
            <a:pPr marL="0" indent="0">
              <a:buNone/>
            </a:pPr>
            <a:r>
              <a:rPr lang="en-GB" sz="3600" dirty="0"/>
              <a:t>Ephesians 6 v 11 &amp; 12</a:t>
            </a:r>
          </a:p>
          <a:p>
            <a:pPr marL="0" indent="0">
              <a:buNone/>
            </a:pPr>
            <a:r>
              <a:rPr lang="en-GB" sz="3600" dirty="0"/>
              <a:t>Put on the full armour of God, so that you can take your stand against the devil’s schemes. </a:t>
            </a:r>
            <a:r>
              <a:rPr lang="en-GB" sz="3600" b="1" baseline="30000" dirty="0"/>
              <a:t> </a:t>
            </a:r>
            <a:r>
              <a:rPr lang="en-GB" sz="3600" dirty="0"/>
              <a:t>For our struggle is not against flesh and blood, but against the rulers, against the authorities, against the powers of this dark world and against the spiritual forces of evil in the heavenly realms. </a:t>
            </a:r>
          </a:p>
        </p:txBody>
      </p:sp>
    </p:spTree>
    <p:extLst>
      <p:ext uri="{BB962C8B-B14F-4D97-AF65-F5344CB8AC3E}">
        <p14:creationId xmlns:p14="http://schemas.microsoft.com/office/powerpoint/2010/main" val="1145301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E809F-DB28-F861-72E5-0FE24D6E27A9}"/>
              </a:ext>
            </a:extLst>
          </p:cNvPr>
          <p:cNvSpPr>
            <a:spLocks noGrp="1"/>
          </p:cNvSpPr>
          <p:nvPr>
            <p:ph type="title"/>
          </p:nvPr>
        </p:nvSpPr>
        <p:spPr/>
        <p:txBody>
          <a:bodyPr/>
          <a:lstStyle/>
          <a:p>
            <a:r>
              <a:rPr lang="en-GB" dirty="0"/>
              <a:t>What is his motive?</a:t>
            </a:r>
          </a:p>
        </p:txBody>
      </p:sp>
      <p:sp>
        <p:nvSpPr>
          <p:cNvPr id="3" name="Content Placeholder 2">
            <a:extLst>
              <a:ext uri="{FF2B5EF4-FFF2-40B4-BE49-F238E27FC236}">
                <a16:creationId xmlns:a16="http://schemas.microsoft.com/office/drawing/2014/main" id="{71ACCA1F-5C22-D935-A54F-A607013FEE6A}"/>
              </a:ext>
            </a:extLst>
          </p:cNvPr>
          <p:cNvSpPr>
            <a:spLocks noGrp="1"/>
          </p:cNvSpPr>
          <p:nvPr>
            <p:ph idx="1"/>
          </p:nvPr>
        </p:nvSpPr>
        <p:spPr/>
        <p:txBody>
          <a:bodyPr>
            <a:normAutofit/>
          </a:bodyPr>
          <a:lstStyle/>
          <a:p>
            <a:pPr marL="0" indent="0">
              <a:buNone/>
            </a:pPr>
            <a:r>
              <a:rPr lang="en-GB" sz="3600" dirty="0"/>
              <a:t>John 10 v 10</a:t>
            </a:r>
          </a:p>
          <a:p>
            <a:pPr marL="0" indent="0">
              <a:buNone/>
            </a:pPr>
            <a:r>
              <a:rPr lang="en-GB" sz="3600" dirty="0"/>
              <a:t>The thief comes only to steal and kill and destroy;</a:t>
            </a:r>
          </a:p>
          <a:p>
            <a:pPr marL="0" indent="0">
              <a:buNone/>
            </a:pPr>
            <a:r>
              <a:rPr lang="en-GB" sz="3600" dirty="0"/>
              <a:t>I have come that they may have life and have it to the full.</a:t>
            </a:r>
          </a:p>
          <a:p>
            <a:r>
              <a:rPr lang="en-GB" sz="3600" dirty="0"/>
              <a:t>steal</a:t>
            </a:r>
          </a:p>
          <a:p>
            <a:r>
              <a:rPr lang="en-GB" sz="3600" dirty="0"/>
              <a:t>kill</a:t>
            </a:r>
          </a:p>
          <a:p>
            <a:r>
              <a:rPr lang="en-GB" sz="3600" dirty="0"/>
              <a:t>destroy</a:t>
            </a:r>
          </a:p>
        </p:txBody>
      </p:sp>
    </p:spTree>
    <p:extLst>
      <p:ext uri="{BB962C8B-B14F-4D97-AF65-F5344CB8AC3E}">
        <p14:creationId xmlns:p14="http://schemas.microsoft.com/office/powerpoint/2010/main" val="12527072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787D9-F045-E9D4-FBDD-95895AF42414}"/>
              </a:ext>
            </a:extLst>
          </p:cNvPr>
          <p:cNvSpPr>
            <a:spLocks noGrp="1"/>
          </p:cNvSpPr>
          <p:nvPr>
            <p:ph type="title"/>
          </p:nvPr>
        </p:nvSpPr>
        <p:spPr/>
        <p:txBody>
          <a:bodyPr/>
          <a:lstStyle/>
          <a:p>
            <a:r>
              <a:rPr lang="en-GB" dirty="0"/>
              <a:t>What is his strategy?</a:t>
            </a:r>
          </a:p>
        </p:txBody>
      </p:sp>
      <p:sp>
        <p:nvSpPr>
          <p:cNvPr id="3" name="Content Placeholder 2">
            <a:extLst>
              <a:ext uri="{FF2B5EF4-FFF2-40B4-BE49-F238E27FC236}">
                <a16:creationId xmlns:a16="http://schemas.microsoft.com/office/drawing/2014/main" id="{1122860E-6F8E-69CF-DE88-993FAF30A8C1}"/>
              </a:ext>
            </a:extLst>
          </p:cNvPr>
          <p:cNvSpPr>
            <a:spLocks noGrp="1"/>
          </p:cNvSpPr>
          <p:nvPr>
            <p:ph idx="1"/>
          </p:nvPr>
        </p:nvSpPr>
        <p:spPr>
          <a:xfrm>
            <a:off x="769374" y="1690688"/>
            <a:ext cx="10515600" cy="3688556"/>
          </a:xfrm>
        </p:spPr>
        <p:txBody>
          <a:bodyPr>
            <a:noAutofit/>
          </a:bodyPr>
          <a:lstStyle/>
          <a:p>
            <a:r>
              <a:rPr lang="en-GB" sz="3600" dirty="0"/>
              <a:t>John 8 v 44  He (the devil) was a murderer from the beginning, not holding to the truth, for there is no truth in him. When he lies, he speaks his native language, for he is a </a:t>
            </a:r>
            <a:r>
              <a:rPr lang="en-GB" sz="3600" b="1" u="sng" dirty="0"/>
              <a:t>liar and the father of lies</a:t>
            </a:r>
          </a:p>
          <a:p>
            <a:endParaRPr lang="en-GB" sz="3600" dirty="0"/>
          </a:p>
          <a:p>
            <a:r>
              <a:rPr lang="en-GB" sz="3600" dirty="0"/>
              <a:t>Revelation 12 v 9   So the great dragon was cast out, that serpent of old, called the Devil or Satan, who </a:t>
            </a:r>
            <a:r>
              <a:rPr lang="en-GB" sz="3600" b="1" u="sng" dirty="0"/>
              <a:t>deceives the whole world</a:t>
            </a:r>
            <a:r>
              <a:rPr lang="en-GB" sz="3600" dirty="0"/>
              <a:t>; he was cast to the earth, and his angels were cast out with him.</a:t>
            </a:r>
          </a:p>
        </p:txBody>
      </p:sp>
    </p:spTree>
    <p:extLst>
      <p:ext uri="{BB962C8B-B14F-4D97-AF65-F5344CB8AC3E}">
        <p14:creationId xmlns:p14="http://schemas.microsoft.com/office/powerpoint/2010/main" val="2432949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1647E-9FFB-33F8-C0F6-C6F369869BD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4B01436-1F73-36A4-81A2-C25D83178CE1}"/>
              </a:ext>
            </a:extLst>
          </p:cNvPr>
          <p:cNvSpPr>
            <a:spLocks noGrp="1"/>
          </p:cNvSpPr>
          <p:nvPr>
            <p:ph idx="1"/>
          </p:nvPr>
        </p:nvSpPr>
        <p:spPr/>
        <p:txBody>
          <a:bodyPr>
            <a:normAutofit/>
          </a:bodyPr>
          <a:lstStyle/>
          <a:p>
            <a:r>
              <a:rPr lang="en-GB" sz="5400" b="1" dirty="0"/>
              <a:t>H</a:t>
            </a:r>
            <a:r>
              <a:rPr lang="en-GB" sz="4400" dirty="0"/>
              <a:t>ungry</a:t>
            </a:r>
          </a:p>
          <a:p>
            <a:r>
              <a:rPr lang="en-GB" sz="5400" b="1" dirty="0"/>
              <a:t>A</a:t>
            </a:r>
            <a:r>
              <a:rPr lang="en-GB" sz="4400" dirty="0"/>
              <a:t>ngry</a:t>
            </a:r>
          </a:p>
          <a:p>
            <a:r>
              <a:rPr lang="en-GB" sz="5400" b="1" dirty="0"/>
              <a:t>L</a:t>
            </a:r>
            <a:r>
              <a:rPr lang="en-GB" sz="4400" dirty="0"/>
              <a:t>onely</a:t>
            </a:r>
          </a:p>
          <a:p>
            <a:r>
              <a:rPr lang="en-GB" sz="5400" b="1" dirty="0"/>
              <a:t>T</a:t>
            </a:r>
            <a:r>
              <a:rPr lang="en-GB" sz="4400" dirty="0"/>
              <a:t>ired</a:t>
            </a:r>
          </a:p>
        </p:txBody>
      </p:sp>
    </p:spTree>
    <p:extLst>
      <p:ext uri="{BB962C8B-B14F-4D97-AF65-F5344CB8AC3E}">
        <p14:creationId xmlns:p14="http://schemas.microsoft.com/office/powerpoint/2010/main" val="8234057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6F04D-C1D8-C245-DBD3-6B165CCEF27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734FF527-6DA8-7B29-CFFF-14E3139D621B}"/>
              </a:ext>
            </a:extLst>
          </p:cNvPr>
          <p:cNvSpPr>
            <a:spLocks noGrp="1"/>
          </p:cNvSpPr>
          <p:nvPr>
            <p:ph idx="1"/>
          </p:nvPr>
        </p:nvSpPr>
        <p:spPr/>
        <p:txBody>
          <a:bodyPr>
            <a:normAutofit/>
          </a:bodyPr>
          <a:lstStyle/>
          <a:p>
            <a:pPr marL="0" indent="0">
              <a:buNone/>
            </a:pPr>
            <a:r>
              <a:rPr lang="en-GB" sz="9600" dirty="0"/>
              <a:t>    The Victory!</a:t>
            </a:r>
          </a:p>
        </p:txBody>
      </p:sp>
      <p:pic>
        <p:nvPicPr>
          <p:cNvPr id="4" name="Picture 2" descr="Crossed Swords">
            <a:extLst>
              <a:ext uri="{FF2B5EF4-FFF2-40B4-BE49-F238E27FC236}">
                <a16:creationId xmlns:a16="http://schemas.microsoft.com/office/drawing/2014/main" id="{7168A834-4E50-DDE6-CF2F-D66857D0679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1526"/>
          <a:stretch>
            <a:fillRect/>
          </a:stretch>
        </p:blipFill>
        <p:spPr bwMode="auto">
          <a:xfrm>
            <a:off x="8323616" y="1897626"/>
            <a:ext cx="2344384" cy="19910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6673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AABAD-2C35-3482-F1B3-3F607EA44850}"/>
              </a:ext>
            </a:extLst>
          </p:cNvPr>
          <p:cNvSpPr>
            <a:spLocks noGrp="1"/>
          </p:cNvSpPr>
          <p:nvPr>
            <p:ph type="title"/>
          </p:nvPr>
        </p:nvSpPr>
        <p:spPr/>
        <p:txBody>
          <a:bodyPr/>
          <a:lstStyle/>
          <a:p>
            <a:r>
              <a:rPr lang="en-GB" dirty="0"/>
              <a:t>Don’t be afraid</a:t>
            </a:r>
          </a:p>
        </p:txBody>
      </p:sp>
      <p:sp>
        <p:nvSpPr>
          <p:cNvPr id="3" name="Content Placeholder 2">
            <a:extLst>
              <a:ext uri="{FF2B5EF4-FFF2-40B4-BE49-F238E27FC236}">
                <a16:creationId xmlns:a16="http://schemas.microsoft.com/office/drawing/2014/main" id="{1FEDEFB7-341D-E1A5-5D37-DC9D331B230D}"/>
              </a:ext>
            </a:extLst>
          </p:cNvPr>
          <p:cNvSpPr>
            <a:spLocks noGrp="1"/>
          </p:cNvSpPr>
          <p:nvPr>
            <p:ph idx="1"/>
          </p:nvPr>
        </p:nvSpPr>
        <p:spPr/>
        <p:txBody>
          <a:bodyPr/>
          <a:lstStyle/>
          <a:p>
            <a:pPr marL="0" indent="0">
              <a:buNone/>
            </a:pPr>
            <a:r>
              <a:rPr lang="en-GB" sz="3600" dirty="0"/>
              <a:t>1 John 4 v 4</a:t>
            </a:r>
          </a:p>
          <a:p>
            <a:pPr marL="0" indent="0">
              <a:buNone/>
            </a:pPr>
            <a:r>
              <a:rPr lang="en-GB" sz="3600" dirty="0"/>
              <a:t>He who is in you is greater than he who is in the world</a:t>
            </a:r>
            <a:r>
              <a:rPr lang="en-GB" dirty="0"/>
              <a:t>.</a:t>
            </a:r>
          </a:p>
        </p:txBody>
      </p:sp>
    </p:spTree>
    <p:extLst>
      <p:ext uri="{BB962C8B-B14F-4D97-AF65-F5344CB8AC3E}">
        <p14:creationId xmlns:p14="http://schemas.microsoft.com/office/powerpoint/2010/main" val="43541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2BA68-F9CF-BF18-C6E6-37218897EA0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27D0192-EAF5-9D95-C623-B573E1527005}"/>
              </a:ext>
            </a:extLst>
          </p:cNvPr>
          <p:cNvSpPr>
            <a:spLocks noGrp="1"/>
          </p:cNvSpPr>
          <p:nvPr>
            <p:ph idx="1"/>
          </p:nvPr>
        </p:nvSpPr>
        <p:spPr/>
        <p:txBody>
          <a:bodyPr>
            <a:normAutofit/>
          </a:bodyPr>
          <a:lstStyle/>
          <a:p>
            <a:pPr marL="0" indent="0">
              <a:buNone/>
            </a:pPr>
            <a:r>
              <a:rPr lang="en-GB" sz="4000" dirty="0"/>
              <a:t>2 Chronicles 20 v 15</a:t>
            </a:r>
          </a:p>
          <a:p>
            <a:pPr marL="0" indent="0">
              <a:buNone/>
            </a:pPr>
            <a:r>
              <a:rPr lang="en-GB" sz="4000" dirty="0"/>
              <a:t>This is what the </a:t>
            </a:r>
            <a:r>
              <a:rPr lang="en-GB" sz="4000" cap="small" dirty="0"/>
              <a:t>Lord</a:t>
            </a:r>
            <a:r>
              <a:rPr lang="en-GB" sz="4000" dirty="0"/>
              <a:t> says to you: ‘Do not be afraid or discouraged because of this vast army. For the battle is not yours, but God’s.’</a:t>
            </a:r>
          </a:p>
        </p:txBody>
      </p:sp>
    </p:spTree>
    <p:extLst>
      <p:ext uri="{BB962C8B-B14F-4D97-AF65-F5344CB8AC3E}">
        <p14:creationId xmlns:p14="http://schemas.microsoft.com/office/powerpoint/2010/main" val="1699897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05354-551A-C196-A6B0-99210D3E830A}"/>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3C1DF433-23D3-70D0-75CF-D975056C6A3E}"/>
              </a:ext>
            </a:extLst>
          </p:cNvPr>
          <p:cNvSpPr>
            <a:spLocks noGrp="1"/>
          </p:cNvSpPr>
          <p:nvPr>
            <p:ph idx="1"/>
          </p:nvPr>
        </p:nvSpPr>
        <p:spPr/>
        <p:txBody>
          <a:bodyPr/>
          <a:lstStyle/>
          <a:p>
            <a:pPr marL="0" indent="0">
              <a:buNone/>
            </a:pPr>
            <a:r>
              <a:rPr lang="en-GB" sz="3600" dirty="0"/>
              <a:t>1 John 3 v 8</a:t>
            </a:r>
          </a:p>
          <a:p>
            <a:pPr marL="0" indent="0">
              <a:buNone/>
            </a:pPr>
            <a:r>
              <a:rPr lang="en-GB" sz="3600" dirty="0"/>
              <a:t>The reason the Son of God appeared was to destroy the devil’s work. </a:t>
            </a:r>
          </a:p>
          <a:p>
            <a:pPr marL="0" indent="0">
              <a:buNone/>
            </a:pPr>
            <a:r>
              <a:rPr lang="en-GB" sz="3600" dirty="0"/>
              <a:t>Colossians 2 v 15</a:t>
            </a:r>
          </a:p>
          <a:p>
            <a:pPr marL="0" indent="0">
              <a:buNone/>
            </a:pPr>
            <a:r>
              <a:rPr lang="en-GB" sz="3600" dirty="0"/>
              <a:t> Having disarmed the powers and authorities, he made a public spectacle of them, triumphing over them by the cross.</a:t>
            </a:r>
            <a:endParaRPr lang="en-GB" sz="3600" b="1" dirty="0"/>
          </a:p>
          <a:p>
            <a:pPr marL="0" indent="0">
              <a:buNone/>
            </a:pPr>
            <a:endParaRPr lang="en-GB" dirty="0"/>
          </a:p>
          <a:p>
            <a:pPr marL="0" indent="0">
              <a:buNone/>
            </a:pPr>
            <a:endParaRPr lang="en-GB" dirty="0"/>
          </a:p>
        </p:txBody>
      </p:sp>
    </p:spTree>
    <p:extLst>
      <p:ext uri="{BB962C8B-B14F-4D97-AF65-F5344CB8AC3E}">
        <p14:creationId xmlns:p14="http://schemas.microsoft.com/office/powerpoint/2010/main" val="22014105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3C2D7-F7AF-A1F7-4C05-EC936546698C}"/>
              </a:ext>
            </a:extLst>
          </p:cNvPr>
          <p:cNvSpPr>
            <a:spLocks noGrp="1"/>
          </p:cNvSpPr>
          <p:nvPr>
            <p:ph type="title"/>
          </p:nvPr>
        </p:nvSpPr>
        <p:spPr/>
        <p:txBody>
          <a:bodyPr/>
          <a:lstStyle/>
          <a:p>
            <a:r>
              <a:rPr lang="en-GB" dirty="0"/>
              <a:t>How do we fight the devil?</a:t>
            </a:r>
          </a:p>
        </p:txBody>
      </p:sp>
      <p:sp>
        <p:nvSpPr>
          <p:cNvPr id="3" name="Content Placeholder 2">
            <a:extLst>
              <a:ext uri="{FF2B5EF4-FFF2-40B4-BE49-F238E27FC236}">
                <a16:creationId xmlns:a16="http://schemas.microsoft.com/office/drawing/2014/main" id="{A4E477B2-D4B4-A026-81DC-75D5DC50AFEF}"/>
              </a:ext>
            </a:extLst>
          </p:cNvPr>
          <p:cNvSpPr>
            <a:spLocks noGrp="1"/>
          </p:cNvSpPr>
          <p:nvPr>
            <p:ph idx="1"/>
          </p:nvPr>
        </p:nvSpPr>
        <p:spPr/>
        <p:txBody>
          <a:bodyPr>
            <a:normAutofit/>
          </a:bodyPr>
          <a:lstStyle/>
          <a:p>
            <a:pPr marL="0" indent="0">
              <a:buNone/>
            </a:pPr>
            <a:r>
              <a:rPr lang="en-GB" sz="3600" dirty="0"/>
              <a:t>2 Corinthians 10 v 3-5</a:t>
            </a:r>
          </a:p>
          <a:p>
            <a:pPr marL="0" indent="0">
              <a:buNone/>
            </a:pPr>
            <a:r>
              <a:rPr lang="en-GB" sz="3600" dirty="0"/>
              <a:t>For though we live in the world, we do not wage war as the world does. </a:t>
            </a:r>
            <a:r>
              <a:rPr lang="en-GB" sz="3600" b="1" baseline="30000" dirty="0"/>
              <a:t> </a:t>
            </a:r>
            <a:r>
              <a:rPr lang="en-GB" sz="3600" dirty="0"/>
              <a:t>The weapons we fight with are not the weapons of the world. On the contrary, they have divine power to demolish strongholds. </a:t>
            </a:r>
            <a:r>
              <a:rPr lang="en-GB" sz="3600" b="1" baseline="30000" dirty="0"/>
              <a:t> </a:t>
            </a:r>
            <a:r>
              <a:rPr lang="en-GB" sz="3600" dirty="0"/>
              <a:t>We demolish arguments and every imagination that sets itself up against the knowledge of God, and we take captive every thought to make it obedient to Christ. </a:t>
            </a:r>
          </a:p>
        </p:txBody>
      </p:sp>
    </p:spTree>
    <p:extLst>
      <p:ext uri="{BB962C8B-B14F-4D97-AF65-F5344CB8AC3E}">
        <p14:creationId xmlns:p14="http://schemas.microsoft.com/office/powerpoint/2010/main" val="1288589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DC36D-BAE0-206C-188C-E27650728F5F}"/>
              </a:ext>
            </a:extLst>
          </p:cNvPr>
          <p:cNvSpPr>
            <a:spLocks noGrp="1"/>
          </p:cNvSpPr>
          <p:nvPr>
            <p:ph type="title"/>
          </p:nvPr>
        </p:nvSpPr>
        <p:spPr/>
        <p:txBody>
          <a:bodyPr/>
          <a:lstStyle/>
          <a:p>
            <a:r>
              <a:rPr lang="en-GB" dirty="0"/>
              <a:t>What is a stronghold?</a:t>
            </a:r>
          </a:p>
        </p:txBody>
      </p:sp>
      <p:sp>
        <p:nvSpPr>
          <p:cNvPr id="3" name="Content Placeholder 2">
            <a:extLst>
              <a:ext uri="{FF2B5EF4-FFF2-40B4-BE49-F238E27FC236}">
                <a16:creationId xmlns:a16="http://schemas.microsoft.com/office/drawing/2014/main" id="{638A4882-6A96-0A2D-7BD3-23402A124410}"/>
              </a:ext>
            </a:extLst>
          </p:cNvPr>
          <p:cNvSpPr>
            <a:spLocks noGrp="1"/>
          </p:cNvSpPr>
          <p:nvPr>
            <p:ph idx="1"/>
          </p:nvPr>
        </p:nvSpPr>
        <p:spPr/>
        <p:txBody>
          <a:bodyPr>
            <a:normAutofit/>
          </a:bodyPr>
          <a:lstStyle/>
          <a:p>
            <a:pPr marL="0" indent="0">
              <a:buNone/>
            </a:pPr>
            <a:r>
              <a:rPr lang="en-GB" sz="4000" dirty="0"/>
              <a:t>Something that has a strong hold on your life!</a:t>
            </a:r>
          </a:p>
        </p:txBody>
      </p:sp>
    </p:spTree>
    <p:extLst>
      <p:ext uri="{BB962C8B-B14F-4D97-AF65-F5344CB8AC3E}">
        <p14:creationId xmlns:p14="http://schemas.microsoft.com/office/powerpoint/2010/main" val="2804264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DB60D-125F-873F-B70E-A189C30B204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F18C2856-A60B-F4E2-5782-17053C318B70}"/>
              </a:ext>
            </a:extLst>
          </p:cNvPr>
          <p:cNvSpPr>
            <a:spLocks noGrp="1"/>
          </p:cNvSpPr>
          <p:nvPr>
            <p:ph idx="1"/>
          </p:nvPr>
        </p:nvSpPr>
        <p:spPr/>
        <p:txBody>
          <a:bodyPr>
            <a:normAutofit/>
          </a:bodyPr>
          <a:lstStyle/>
          <a:p>
            <a:pPr marL="0" indent="0">
              <a:buNone/>
            </a:pPr>
            <a:r>
              <a:rPr lang="en-GB" sz="9600" dirty="0"/>
              <a:t>            1066</a:t>
            </a:r>
          </a:p>
        </p:txBody>
      </p:sp>
    </p:spTree>
    <p:extLst>
      <p:ext uri="{BB962C8B-B14F-4D97-AF65-F5344CB8AC3E}">
        <p14:creationId xmlns:p14="http://schemas.microsoft.com/office/powerpoint/2010/main" val="875027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B4588-5471-953A-8619-92DF7A2E0240}"/>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13982E61-6EB7-AE6E-C426-D43F87CE3D13}"/>
              </a:ext>
            </a:extLst>
          </p:cNvPr>
          <p:cNvSpPr>
            <a:spLocks noGrp="1"/>
          </p:cNvSpPr>
          <p:nvPr>
            <p:ph idx="1"/>
          </p:nvPr>
        </p:nvSpPr>
        <p:spPr/>
        <p:txBody>
          <a:bodyPr>
            <a:normAutofit lnSpcReduction="10000"/>
          </a:bodyPr>
          <a:lstStyle/>
          <a:p>
            <a:pPr marL="0" indent="0">
              <a:buNone/>
            </a:pPr>
            <a:r>
              <a:rPr lang="en-GB" sz="3600" dirty="0"/>
              <a:t>We demolish arguments and every imagination that sets itself up against the knowledge of God, and we take captive every thought to make it obedient to Christ</a:t>
            </a:r>
          </a:p>
          <a:p>
            <a:pPr marL="0" indent="0">
              <a:buNone/>
            </a:pPr>
            <a:endParaRPr lang="en-GB" sz="3600" dirty="0"/>
          </a:p>
          <a:p>
            <a:r>
              <a:rPr lang="en-GB" sz="3600" dirty="0"/>
              <a:t>1. Demolish arguments</a:t>
            </a:r>
          </a:p>
          <a:p>
            <a:r>
              <a:rPr lang="en-GB" sz="3600" dirty="0"/>
              <a:t>2. Demolish every imagination</a:t>
            </a:r>
          </a:p>
          <a:p>
            <a:r>
              <a:rPr lang="en-GB" sz="3600" dirty="0"/>
              <a:t>3. Take captive every thought</a:t>
            </a:r>
          </a:p>
        </p:txBody>
      </p:sp>
    </p:spTree>
    <p:extLst>
      <p:ext uri="{BB962C8B-B14F-4D97-AF65-F5344CB8AC3E}">
        <p14:creationId xmlns:p14="http://schemas.microsoft.com/office/powerpoint/2010/main" val="703012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41F65-4D1C-D7F1-8CB8-FDCD735FB716}"/>
              </a:ext>
            </a:extLst>
          </p:cNvPr>
          <p:cNvSpPr>
            <a:spLocks noGrp="1"/>
          </p:cNvSpPr>
          <p:nvPr>
            <p:ph type="title"/>
          </p:nvPr>
        </p:nvSpPr>
        <p:spPr/>
        <p:txBody>
          <a:bodyPr/>
          <a:lstStyle/>
          <a:p>
            <a:r>
              <a:rPr lang="en-GB" dirty="0"/>
              <a:t>The battle of the mind</a:t>
            </a:r>
          </a:p>
        </p:txBody>
      </p:sp>
      <p:sp>
        <p:nvSpPr>
          <p:cNvPr id="3" name="Content Placeholder 2">
            <a:extLst>
              <a:ext uri="{FF2B5EF4-FFF2-40B4-BE49-F238E27FC236}">
                <a16:creationId xmlns:a16="http://schemas.microsoft.com/office/drawing/2014/main" id="{39FE5583-5B5A-C3D8-2F76-F1E7AF71A87A}"/>
              </a:ext>
            </a:extLst>
          </p:cNvPr>
          <p:cNvSpPr>
            <a:spLocks noGrp="1"/>
          </p:cNvSpPr>
          <p:nvPr>
            <p:ph idx="1"/>
          </p:nvPr>
        </p:nvSpPr>
        <p:spPr/>
        <p:txBody>
          <a:bodyPr>
            <a:normAutofit/>
          </a:bodyPr>
          <a:lstStyle/>
          <a:p>
            <a:pPr marL="0" indent="0">
              <a:buNone/>
            </a:pPr>
            <a:r>
              <a:rPr lang="en-GB" sz="3600" dirty="0"/>
              <a:t>Having the right mindset</a:t>
            </a:r>
          </a:p>
        </p:txBody>
      </p:sp>
    </p:spTree>
    <p:extLst>
      <p:ext uri="{BB962C8B-B14F-4D97-AF65-F5344CB8AC3E}">
        <p14:creationId xmlns:p14="http://schemas.microsoft.com/office/powerpoint/2010/main" val="26409293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E9D6A-32A4-5471-A08A-706882C4159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FFE7AF4-E9E9-F106-33A5-ABC8A4D4100B}"/>
              </a:ext>
            </a:extLst>
          </p:cNvPr>
          <p:cNvSpPr>
            <a:spLocks noGrp="1"/>
          </p:cNvSpPr>
          <p:nvPr>
            <p:ph idx="1"/>
          </p:nvPr>
        </p:nvSpPr>
        <p:spPr/>
        <p:txBody>
          <a:bodyPr>
            <a:normAutofit/>
          </a:bodyPr>
          <a:lstStyle/>
          <a:p>
            <a:pPr marL="0" indent="0">
              <a:buNone/>
            </a:pPr>
            <a:r>
              <a:rPr lang="en-GB" sz="3600" dirty="0"/>
              <a:t>2 Corinthians 4 v 4</a:t>
            </a:r>
          </a:p>
          <a:p>
            <a:pPr marL="0" indent="0">
              <a:buNone/>
            </a:pPr>
            <a:r>
              <a:rPr lang="en-GB" sz="3600" dirty="0"/>
              <a:t>The god of this age has blinded the minds of unbelievers, so that they cannot see the light of the gospel that displays the glory of Christ, who is the image of God.</a:t>
            </a:r>
          </a:p>
        </p:txBody>
      </p:sp>
    </p:spTree>
    <p:extLst>
      <p:ext uri="{BB962C8B-B14F-4D97-AF65-F5344CB8AC3E}">
        <p14:creationId xmlns:p14="http://schemas.microsoft.com/office/powerpoint/2010/main" val="36236532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ABBEA-0AD1-7AA1-9900-AFF20B6B987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0ACEFE7-4E25-1E19-C669-5772350CD47E}"/>
              </a:ext>
            </a:extLst>
          </p:cNvPr>
          <p:cNvSpPr>
            <a:spLocks noGrp="1"/>
          </p:cNvSpPr>
          <p:nvPr>
            <p:ph idx="1"/>
          </p:nvPr>
        </p:nvSpPr>
        <p:spPr>
          <a:xfrm>
            <a:off x="838200" y="540774"/>
            <a:ext cx="10515600" cy="5636189"/>
          </a:xfrm>
        </p:spPr>
        <p:txBody>
          <a:bodyPr>
            <a:normAutofit/>
          </a:bodyPr>
          <a:lstStyle/>
          <a:p>
            <a:pPr marL="0" indent="0">
              <a:buNone/>
            </a:pPr>
            <a:r>
              <a:rPr lang="en-GB" sz="3200" dirty="0"/>
              <a:t>Romans 5 v 8-9 </a:t>
            </a:r>
          </a:p>
          <a:p>
            <a:pPr marL="0" indent="0">
              <a:buNone/>
            </a:pPr>
            <a:r>
              <a:rPr lang="en-GB" sz="3200" dirty="0"/>
              <a:t>Those who live according to the flesh have their </a:t>
            </a:r>
            <a:r>
              <a:rPr lang="en-GB" sz="3200" b="1" dirty="0"/>
              <a:t>minds set </a:t>
            </a:r>
            <a:r>
              <a:rPr lang="en-GB" sz="3200" dirty="0"/>
              <a:t>on what the flesh desires; but those who live in accordance with the Spirit have their </a:t>
            </a:r>
            <a:r>
              <a:rPr lang="en-GB" sz="3200" b="1" dirty="0"/>
              <a:t>minds set </a:t>
            </a:r>
            <a:r>
              <a:rPr lang="en-GB" sz="3200" dirty="0"/>
              <a:t>on what the Spirit desires. </a:t>
            </a:r>
            <a:r>
              <a:rPr lang="en-GB" sz="3200" b="1" baseline="30000" dirty="0"/>
              <a:t> </a:t>
            </a:r>
            <a:r>
              <a:rPr lang="en-GB" sz="3200" dirty="0"/>
              <a:t>The </a:t>
            </a:r>
            <a:r>
              <a:rPr lang="en-GB" sz="3200" b="1" dirty="0"/>
              <a:t>mind</a:t>
            </a:r>
            <a:r>
              <a:rPr lang="en-GB" sz="3200" dirty="0"/>
              <a:t> governed by the flesh is death, but the </a:t>
            </a:r>
            <a:r>
              <a:rPr lang="en-GB" sz="3200" b="1" dirty="0"/>
              <a:t>mind</a:t>
            </a:r>
            <a:r>
              <a:rPr lang="en-GB" sz="3200" dirty="0"/>
              <a:t> governed by the Spirit is life and peace. </a:t>
            </a:r>
            <a:r>
              <a:rPr lang="en-GB" sz="3200" b="1" baseline="30000" dirty="0"/>
              <a:t> </a:t>
            </a:r>
            <a:r>
              <a:rPr lang="en-GB" sz="3200" dirty="0"/>
              <a:t>The </a:t>
            </a:r>
            <a:r>
              <a:rPr lang="en-GB" sz="3200" b="1" dirty="0"/>
              <a:t>mind </a:t>
            </a:r>
            <a:r>
              <a:rPr lang="en-GB" sz="3200" dirty="0"/>
              <a:t>governed by the flesh is hostile to God; it does not submit to God’s law, nor can it do so. </a:t>
            </a:r>
            <a:r>
              <a:rPr lang="en-GB" sz="3200" b="1" baseline="30000" dirty="0"/>
              <a:t> </a:t>
            </a:r>
            <a:r>
              <a:rPr lang="en-GB" sz="3200" dirty="0"/>
              <a:t>Those who are in the realm of the flesh cannot please God.</a:t>
            </a:r>
          </a:p>
          <a:p>
            <a:pPr marL="0" indent="0">
              <a:buNone/>
            </a:pPr>
            <a:r>
              <a:rPr lang="en-GB" sz="3200" b="1" baseline="30000" dirty="0"/>
              <a:t> </a:t>
            </a:r>
            <a:r>
              <a:rPr lang="en-GB" sz="3200" dirty="0"/>
              <a:t>You, however, are not in the realm of the flesh but are in the realm of the Spirit, if indeed the Spirit of God lives in you.</a:t>
            </a:r>
          </a:p>
          <a:p>
            <a:endParaRPr lang="en-GB" dirty="0"/>
          </a:p>
        </p:txBody>
      </p:sp>
    </p:spTree>
    <p:extLst>
      <p:ext uri="{BB962C8B-B14F-4D97-AF65-F5344CB8AC3E}">
        <p14:creationId xmlns:p14="http://schemas.microsoft.com/office/powerpoint/2010/main" val="162775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6D242-59F5-EC6C-80F1-0D246E9B457C}"/>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6952C51-7E94-85A0-CE89-F02F176CBF82}"/>
              </a:ext>
            </a:extLst>
          </p:cNvPr>
          <p:cNvSpPr>
            <a:spLocks noGrp="1"/>
          </p:cNvSpPr>
          <p:nvPr>
            <p:ph idx="1"/>
          </p:nvPr>
        </p:nvSpPr>
        <p:spPr>
          <a:xfrm>
            <a:off x="838200" y="1061884"/>
            <a:ext cx="10515600" cy="5115079"/>
          </a:xfrm>
        </p:spPr>
        <p:txBody>
          <a:bodyPr>
            <a:noAutofit/>
          </a:bodyPr>
          <a:lstStyle/>
          <a:p>
            <a:pPr marL="0" indent="0">
              <a:buNone/>
            </a:pPr>
            <a:r>
              <a:rPr lang="en-GB" sz="3600" dirty="0"/>
              <a:t>Romans 12 v 1&amp;2</a:t>
            </a:r>
          </a:p>
          <a:p>
            <a:pPr marL="0" indent="0">
              <a:buNone/>
            </a:pPr>
            <a:r>
              <a:rPr lang="en-GB" sz="3600" dirty="0"/>
              <a:t>Therefore, I urge you, brothers and sisters, in view of God’s mercy, to offer your bodies as a living sacrifice, holy and pleasing to God—this is your true and proper worship. </a:t>
            </a:r>
            <a:r>
              <a:rPr lang="en-GB" sz="3600" b="1" baseline="30000" dirty="0"/>
              <a:t> </a:t>
            </a:r>
            <a:r>
              <a:rPr lang="en-GB" sz="3600" dirty="0"/>
              <a:t>Do not conform to the pattern of this world, but </a:t>
            </a:r>
            <a:r>
              <a:rPr lang="en-GB" sz="3600" b="1" dirty="0"/>
              <a:t>be transformed by the renewing of your mind.</a:t>
            </a:r>
            <a:r>
              <a:rPr lang="en-GB" sz="3600" dirty="0"/>
              <a:t> Then you will be able to test and approve what God’s will is—his good, pleasing and perfect will.</a:t>
            </a:r>
          </a:p>
        </p:txBody>
      </p:sp>
    </p:spTree>
    <p:extLst>
      <p:ext uri="{BB962C8B-B14F-4D97-AF65-F5344CB8AC3E}">
        <p14:creationId xmlns:p14="http://schemas.microsoft.com/office/powerpoint/2010/main" val="35020228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556E8-D252-F6E7-ED37-82450739E446}"/>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010845DE-001C-BD7D-A627-20FC9BC42B11}"/>
              </a:ext>
            </a:extLst>
          </p:cNvPr>
          <p:cNvSpPr>
            <a:spLocks noGrp="1"/>
          </p:cNvSpPr>
          <p:nvPr>
            <p:ph idx="1"/>
          </p:nvPr>
        </p:nvSpPr>
        <p:spPr/>
        <p:txBody>
          <a:bodyPr>
            <a:normAutofit/>
          </a:bodyPr>
          <a:lstStyle/>
          <a:p>
            <a:pPr marL="0" indent="0">
              <a:buNone/>
            </a:pPr>
            <a:r>
              <a:rPr lang="en-GB" sz="3600" dirty="0"/>
              <a:t>Be encouraged</a:t>
            </a:r>
          </a:p>
          <a:p>
            <a:pPr marL="0" indent="0">
              <a:buNone/>
            </a:pPr>
            <a:r>
              <a:rPr lang="en-GB" sz="3600" dirty="0"/>
              <a:t>We are on the winning side!</a:t>
            </a:r>
          </a:p>
        </p:txBody>
      </p:sp>
    </p:spTree>
    <p:extLst>
      <p:ext uri="{BB962C8B-B14F-4D97-AF65-F5344CB8AC3E}">
        <p14:creationId xmlns:p14="http://schemas.microsoft.com/office/powerpoint/2010/main" val="35978569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4AD6F-2EF2-5BBA-70FF-3EF5C9F0EE9D}"/>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FB97353C-1177-B880-7257-707DC4E15753}"/>
              </a:ext>
            </a:extLst>
          </p:cNvPr>
          <p:cNvSpPr>
            <a:spLocks noGrp="1"/>
          </p:cNvSpPr>
          <p:nvPr>
            <p:ph idx="1"/>
          </p:nvPr>
        </p:nvSpPr>
        <p:spPr/>
        <p:txBody>
          <a:bodyPr>
            <a:normAutofit/>
          </a:bodyPr>
          <a:lstStyle/>
          <a:p>
            <a:pPr marL="0" indent="0">
              <a:buNone/>
            </a:pPr>
            <a:r>
              <a:rPr lang="en-GB" sz="4400" dirty="0"/>
              <a:t>1 Corinthians 15 v 57 </a:t>
            </a:r>
          </a:p>
          <a:p>
            <a:pPr marL="0" indent="0">
              <a:buNone/>
            </a:pPr>
            <a:r>
              <a:rPr lang="en-GB" sz="4400" dirty="0"/>
              <a:t>But thanks be to God! He gives us the victory through our Lord Jesus Christ.</a:t>
            </a:r>
          </a:p>
        </p:txBody>
      </p:sp>
    </p:spTree>
    <p:extLst>
      <p:ext uri="{BB962C8B-B14F-4D97-AF65-F5344CB8AC3E}">
        <p14:creationId xmlns:p14="http://schemas.microsoft.com/office/powerpoint/2010/main" val="3799505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D32C7-8C2B-86DE-F867-F33ACB5F10F0}"/>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960A8F5-5729-6147-9073-991048EA21FC}"/>
              </a:ext>
            </a:extLst>
          </p:cNvPr>
          <p:cNvSpPr>
            <a:spLocks noGrp="1"/>
          </p:cNvSpPr>
          <p:nvPr>
            <p:ph idx="1"/>
          </p:nvPr>
        </p:nvSpPr>
        <p:spPr/>
        <p:txBody>
          <a:bodyPr/>
          <a:lstStyle/>
          <a:p>
            <a:pPr marL="0" indent="0">
              <a:buNone/>
            </a:pPr>
            <a:r>
              <a:rPr lang="en-GB" dirty="0"/>
              <a:t>              </a:t>
            </a:r>
            <a:r>
              <a:rPr lang="en-GB" sz="9600" dirty="0"/>
              <a:t>1939-1945</a:t>
            </a:r>
          </a:p>
        </p:txBody>
      </p:sp>
    </p:spTree>
    <p:extLst>
      <p:ext uri="{BB962C8B-B14F-4D97-AF65-F5344CB8AC3E}">
        <p14:creationId xmlns:p14="http://schemas.microsoft.com/office/powerpoint/2010/main" val="3397908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51828-24A5-EAC2-6493-0B738EA24B0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C2DBFF1-8B20-C1A2-A5C3-2F93863BE661}"/>
              </a:ext>
            </a:extLst>
          </p:cNvPr>
          <p:cNvSpPr>
            <a:spLocks noGrp="1"/>
          </p:cNvSpPr>
          <p:nvPr>
            <p:ph idx="1"/>
          </p:nvPr>
        </p:nvSpPr>
        <p:spPr/>
        <p:txBody>
          <a:bodyPr>
            <a:normAutofit/>
          </a:bodyPr>
          <a:lstStyle/>
          <a:p>
            <a:pPr marL="0" indent="0">
              <a:buNone/>
            </a:pPr>
            <a:r>
              <a:rPr lang="en-GB" sz="9600" dirty="0"/>
              <a:t>            1314</a:t>
            </a:r>
          </a:p>
        </p:txBody>
      </p:sp>
    </p:spTree>
    <p:extLst>
      <p:ext uri="{BB962C8B-B14F-4D97-AF65-F5344CB8AC3E}">
        <p14:creationId xmlns:p14="http://schemas.microsoft.com/office/powerpoint/2010/main" val="2753326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4731F-FCA6-F652-EDE7-C4376A9DAECC}"/>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95BCFD77-BA1F-8565-AB45-7AD07642A456}"/>
              </a:ext>
            </a:extLst>
          </p:cNvPr>
          <p:cNvSpPr>
            <a:spLocks noGrp="1"/>
          </p:cNvSpPr>
          <p:nvPr>
            <p:ph idx="1"/>
          </p:nvPr>
        </p:nvSpPr>
        <p:spPr/>
        <p:txBody>
          <a:bodyPr>
            <a:normAutofit/>
          </a:bodyPr>
          <a:lstStyle/>
          <a:p>
            <a:pPr marL="0" indent="0">
              <a:buNone/>
            </a:pPr>
            <a:r>
              <a:rPr lang="en-GB" sz="9600" dirty="0"/>
              <a:t>        Waterloo</a:t>
            </a:r>
          </a:p>
        </p:txBody>
      </p:sp>
    </p:spTree>
    <p:extLst>
      <p:ext uri="{BB962C8B-B14F-4D97-AF65-F5344CB8AC3E}">
        <p14:creationId xmlns:p14="http://schemas.microsoft.com/office/powerpoint/2010/main" val="4047017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98AF7-A28D-C35B-16D9-729F329169A3}"/>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65763F3D-7626-3E12-EBBC-1A12EA3F7534}"/>
              </a:ext>
            </a:extLst>
          </p:cNvPr>
          <p:cNvSpPr>
            <a:spLocks noGrp="1"/>
          </p:cNvSpPr>
          <p:nvPr>
            <p:ph idx="1"/>
          </p:nvPr>
        </p:nvSpPr>
        <p:spPr/>
        <p:txBody>
          <a:bodyPr>
            <a:normAutofit/>
          </a:bodyPr>
          <a:lstStyle/>
          <a:p>
            <a:pPr marL="0" indent="0">
              <a:buNone/>
            </a:pPr>
            <a:r>
              <a:rPr lang="en-GB" sz="9600" dirty="0"/>
              <a:t>      Falklands</a:t>
            </a:r>
          </a:p>
        </p:txBody>
      </p:sp>
    </p:spTree>
    <p:extLst>
      <p:ext uri="{BB962C8B-B14F-4D97-AF65-F5344CB8AC3E}">
        <p14:creationId xmlns:p14="http://schemas.microsoft.com/office/powerpoint/2010/main" val="3858148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B47E8-3793-2F81-FC81-4529403AF3E8}"/>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2DB7CFFA-192B-D6B3-1DED-99CD9E74EF3E}"/>
              </a:ext>
            </a:extLst>
          </p:cNvPr>
          <p:cNvSpPr>
            <a:spLocks noGrp="1"/>
          </p:cNvSpPr>
          <p:nvPr>
            <p:ph idx="1"/>
          </p:nvPr>
        </p:nvSpPr>
        <p:spPr/>
        <p:txBody>
          <a:bodyPr>
            <a:normAutofit/>
          </a:bodyPr>
          <a:lstStyle/>
          <a:p>
            <a:pPr marL="0" indent="0">
              <a:buNone/>
            </a:pPr>
            <a:r>
              <a:rPr lang="en-GB" sz="9600" dirty="0"/>
              <a:t>        The mind</a:t>
            </a:r>
          </a:p>
        </p:txBody>
      </p:sp>
    </p:spTree>
    <p:extLst>
      <p:ext uri="{BB962C8B-B14F-4D97-AF65-F5344CB8AC3E}">
        <p14:creationId xmlns:p14="http://schemas.microsoft.com/office/powerpoint/2010/main" val="2504896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12795-1E34-8122-0E67-7B0B27D06935}"/>
              </a:ext>
            </a:extLst>
          </p:cNvPr>
          <p:cNvSpPr>
            <a:spLocks noGrp="1"/>
          </p:cNvSpPr>
          <p:nvPr>
            <p:ph type="title"/>
          </p:nvPr>
        </p:nvSpPr>
        <p:spPr/>
        <p:txBody>
          <a:bodyPr/>
          <a:lstStyle/>
          <a:p>
            <a:endParaRPr lang="en-GB"/>
          </a:p>
        </p:txBody>
      </p:sp>
      <p:pic>
        <p:nvPicPr>
          <p:cNvPr id="2050" name="Picture 2" descr="Ricky Hatton Image - Boxing Image - FightsRec.com">
            <a:extLst>
              <a:ext uri="{FF2B5EF4-FFF2-40B4-BE49-F238E27FC236}">
                <a16:creationId xmlns:a16="http://schemas.microsoft.com/office/drawing/2014/main" id="{07B6DA66-10FF-1B35-A7DA-BE8A7B3103E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27222" y="1825625"/>
            <a:ext cx="6737555"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0903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551A6-075F-1CC4-EDFF-B35E355FCDDB}"/>
              </a:ext>
            </a:extLst>
          </p:cNvPr>
          <p:cNvSpPr>
            <a:spLocks noGrp="1"/>
          </p:cNvSpPr>
          <p:nvPr>
            <p:ph type="ctrTitle"/>
          </p:nvPr>
        </p:nvSpPr>
        <p:spPr/>
        <p:txBody>
          <a:bodyPr>
            <a:normAutofit/>
          </a:bodyPr>
          <a:lstStyle/>
          <a:p>
            <a:pPr algn="l"/>
            <a:r>
              <a:rPr lang="en-GB" sz="9600" dirty="0"/>
              <a:t>The Battle</a:t>
            </a:r>
          </a:p>
        </p:txBody>
      </p:sp>
      <p:sp>
        <p:nvSpPr>
          <p:cNvPr id="3" name="Subtitle 2">
            <a:extLst>
              <a:ext uri="{FF2B5EF4-FFF2-40B4-BE49-F238E27FC236}">
                <a16:creationId xmlns:a16="http://schemas.microsoft.com/office/drawing/2014/main" id="{3E2D8341-E54B-078A-8B89-3D729C653C1F}"/>
              </a:ext>
            </a:extLst>
          </p:cNvPr>
          <p:cNvSpPr>
            <a:spLocks noGrp="1"/>
          </p:cNvSpPr>
          <p:nvPr>
            <p:ph type="subTitle" idx="1"/>
          </p:nvPr>
        </p:nvSpPr>
        <p:spPr>
          <a:xfrm>
            <a:off x="1524000" y="4060722"/>
            <a:ext cx="9144000" cy="1197077"/>
          </a:xfrm>
        </p:spPr>
        <p:txBody>
          <a:bodyPr>
            <a:normAutofit/>
          </a:bodyPr>
          <a:lstStyle/>
          <a:p>
            <a:r>
              <a:rPr lang="en-GB" sz="8000" dirty="0"/>
              <a:t>It’s war!</a:t>
            </a:r>
          </a:p>
        </p:txBody>
      </p:sp>
      <p:pic>
        <p:nvPicPr>
          <p:cNvPr id="4" name="Picture 2" descr="Crossed Swords">
            <a:extLst>
              <a:ext uri="{FF2B5EF4-FFF2-40B4-BE49-F238E27FC236}">
                <a16:creationId xmlns:a16="http://schemas.microsoft.com/office/drawing/2014/main" id="{C7A87BD4-2D39-A3A8-D1A1-74D45D1C6C5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1526"/>
          <a:stretch>
            <a:fillRect/>
          </a:stretch>
        </p:blipFill>
        <p:spPr bwMode="auto">
          <a:xfrm>
            <a:off x="8323616" y="1897626"/>
            <a:ext cx="2344384" cy="19910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07021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5716</TotalTime>
  <Words>780</Words>
  <Application>Microsoft Office PowerPoint</Application>
  <PresentationFormat>Widescreen</PresentationFormat>
  <Paragraphs>61</Paragraphs>
  <Slides>26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Aptos</vt:lpstr>
      <vt:lpstr>Aptos Display</vt:lpstr>
      <vt:lpstr>Arial</vt:lpstr>
      <vt:lpstr>Office Theme</vt:lpstr>
      <vt:lpstr>Battles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Battle</vt:lpstr>
      <vt:lpstr>Who is the enemy?</vt:lpstr>
      <vt:lpstr>What is his motive?</vt:lpstr>
      <vt:lpstr>What is his strategy?</vt:lpstr>
      <vt:lpstr>PowerPoint Presentation</vt:lpstr>
      <vt:lpstr>PowerPoint Presentation</vt:lpstr>
      <vt:lpstr>Don’t be afraid</vt:lpstr>
      <vt:lpstr>PowerPoint Presentation</vt:lpstr>
      <vt:lpstr>PowerPoint Presentation</vt:lpstr>
      <vt:lpstr>How do we fight the devil?</vt:lpstr>
      <vt:lpstr>What is a stronghold?</vt:lpstr>
      <vt:lpstr>PowerPoint Presentation</vt:lpstr>
      <vt:lpstr>The battle of the mind</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 hodkinson</dc:creator>
  <cp:lastModifiedBy>j hodkinson</cp:lastModifiedBy>
  <cp:revision>3</cp:revision>
  <cp:lastPrinted>2025-10-23T06:55:29Z</cp:lastPrinted>
  <dcterms:created xsi:type="dcterms:W3CDTF">2025-10-19T19:20:29Z</dcterms:created>
  <dcterms:modified xsi:type="dcterms:W3CDTF">2025-10-24T09:27:32Z</dcterms:modified>
</cp:coreProperties>
</file>