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01277-18DA-40A1-B0EA-135B703D3545}" v="2" dt="2025-03-22T22:31:52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oss" userId="073aba6e7bccc68e" providerId="LiveId" clId="{D3101277-18DA-40A1-B0EA-135B703D3545}"/>
    <pc:docChg chg="undo custSel addSld delSld modSld">
      <pc:chgData name="James Moss" userId="073aba6e7bccc68e" providerId="LiveId" clId="{D3101277-18DA-40A1-B0EA-135B703D3545}" dt="2025-03-22T22:32:51.428" v="34" actId="14100"/>
      <pc:docMkLst>
        <pc:docMk/>
      </pc:docMkLst>
      <pc:sldChg chg="modSp mod">
        <pc:chgData name="James Moss" userId="073aba6e7bccc68e" providerId="LiveId" clId="{D3101277-18DA-40A1-B0EA-135B703D3545}" dt="2025-03-22T22:32:51.428" v="34" actId="14100"/>
        <pc:sldMkLst>
          <pc:docMk/>
          <pc:sldMk cId="2335145982" sldId="258"/>
        </pc:sldMkLst>
        <pc:spChg chg="mod">
          <ac:chgData name="James Moss" userId="073aba6e7bccc68e" providerId="LiveId" clId="{D3101277-18DA-40A1-B0EA-135B703D3545}" dt="2025-03-22T22:32:51.428" v="34" actId="14100"/>
          <ac:spMkLst>
            <pc:docMk/>
            <pc:sldMk cId="2335145982" sldId="258"/>
            <ac:spMk id="3" creationId="{80D8A756-E9F5-7790-26CF-30824272E4A4}"/>
          </ac:spMkLst>
        </pc:spChg>
      </pc:sldChg>
      <pc:sldChg chg="addSp delSp modSp new del mod">
        <pc:chgData name="James Moss" userId="073aba6e7bccc68e" providerId="LiveId" clId="{D3101277-18DA-40A1-B0EA-135B703D3545}" dt="2025-03-22T22:31:52.948" v="18" actId="680"/>
        <pc:sldMkLst>
          <pc:docMk/>
          <pc:sldMk cId="804639955" sldId="264"/>
        </pc:sldMkLst>
        <pc:spChg chg="mod">
          <ac:chgData name="James Moss" userId="073aba6e7bccc68e" providerId="LiveId" clId="{D3101277-18DA-40A1-B0EA-135B703D3545}" dt="2025-03-22T22:31:51.858" v="16" actId="20577"/>
          <ac:spMkLst>
            <pc:docMk/>
            <pc:sldMk cId="804639955" sldId="264"/>
            <ac:spMk id="2" creationId="{C2014D45-92E3-05BF-9F46-8861755E5020}"/>
          </ac:spMkLst>
        </pc:spChg>
        <pc:spChg chg="add del">
          <ac:chgData name="James Moss" userId="073aba6e7bccc68e" providerId="LiveId" clId="{D3101277-18DA-40A1-B0EA-135B703D3545}" dt="2025-03-22T22:31:52.065" v="17"/>
          <ac:spMkLst>
            <pc:docMk/>
            <pc:sldMk cId="804639955" sldId="264"/>
            <ac:spMk id="3" creationId="{A92BEAE2-6FA8-CD87-A439-9770186E540C}"/>
          </ac:spMkLst>
        </pc:spChg>
        <pc:picChg chg="add mod">
          <ac:chgData name="James Moss" userId="073aba6e7bccc68e" providerId="LiveId" clId="{D3101277-18DA-40A1-B0EA-135B703D3545}" dt="2025-03-22T22:31:52.065" v="17"/>
          <ac:picMkLst>
            <pc:docMk/>
            <pc:sldMk cId="804639955" sldId="264"/>
            <ac:picMk id="4" creationId="{3878B2A4-E4C4-A56D-0B8B-1729BA7F10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E4620-74EE-42C1-BA0F-03AAD343E787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1C90E-82C7-4174-87A8-3427A0E6F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7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8E7A-5559-8AF4-03C2-DD47D8536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B9DB5-1120-632E-E424-055E1D167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A92F9-AE49-9B6A-0D94-266D37C2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746-3BA4-4CB2-B96C-AE185C6BE946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F2861-1EA6-F08A-AFA2-FE644133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333B0-060B-5E24-FA8C-9CF86446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DA6C-8E14-482E-AC1E-577014B73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3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C150-EED3-0ECB-7957-F3F331B5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2C2F0-3B3F-7217-BCBE-44767B309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47D7D-E437-8561-6959-C7EEF3DF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746-3BA4-4CB2-B96C-AE185C6BE946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F087A-0732-AFEF-1463-DBA6B7DF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27A0A-BB18-53A6-E941-3B5D4618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DA6C-8E14-482E-AC1E-577014B73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83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DF622-9FB5-BD4B-A1FA-D8D7C8BB1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84598-9337-30BD-C5B9-D0119EFB1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7CD13-2428-3339-7BC2-61ED982B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746-3BA4-4CB2-B96C-AE185C6BE946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11B19-D6BC-DEBC-DFB9-F462F2AD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A7913-32A7-8E09-E008-D692FCF0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DA6C-8E14-482E-AC1E-577014B73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37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33F3-FE6D-5C7D-AA1E-76498D94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168F1-0C08-285E-E670-DECFB1EBD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C149F-C5E5-3772-04EF-DFFF7ED2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746-3BA4-4CB2-B96C-AE185C6BE946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7BF8B-BE2D-817F-8174-E37FD483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BED4D-5DC8-B304-100F-328241EB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DA6C-8E14-482E-AC1E-577014B73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33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1C0B-729D-4B03-E2EF-202BFAC7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B35CB-C30C-5A11-4F0E-D23FA96D1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3CF9-825C-8EDD-2D77-E5111816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746-3BA4-4CB2-B96C-AE185C6BE946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DD4D6-213F-73E8-F824-DAF636F8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5DF59-7B4A-410A-D060-63C51DF7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DA6C-8E14-482E-AC1E-577014B73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5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423D-2681-B990-4651-25185DDE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D3FC7-F705-FEBE-D3D8-88983B3E2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D5CB7-514D-14FF-CE0D-753E871C7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D0F3E-C151-2088-1E9E-20448D4F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746-3BA4-4CB2-B96C-AE185C6BE946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FB2E1-F079-2FDD-58A5-DEB7983A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89E31-212B-F82C-2B35-4F89FCF3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DA6C-8E14-482E-AC1E-577014B73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7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9584-573E-4673-EF8E-3BB16842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6BFC0-3467-7C00-3D24-35AF9A242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D75B2-CDCF-85C7-4CF6-BC6E9C93F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18EA6-32D3-9500-F37B-75A4B9D64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5F6EE-E96C-5DD1-AFAE-14FEF3871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E9FAB-3235-00B0-323B-84C8EA25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746-3BA4-4CB2-B96C-AE185C6BE946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7BE21-6E06-9633-1FDB-1D31E851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518ED-A847-EE8F-F206-2E3FAD4B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DA6C-8E14-482E-AC1E-577014B73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7C63-FEAB-27E1-769A-E03BEFC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6F68F-12CD-3302-4FFB-88BD2A43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746-3BA4-4CB2-B96C-AE185C6BE946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BF243-04A3-8D96-B10E-470059A2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FB164-FBD3-6032-086E-993F780D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DA6C-8E14-482E-AC1E-577014B73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94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A7D48-EC5E-D6BB-FBFC-34086D31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746-3BA4-4CB2-B96C-AE185C6BE946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18256-5FA4-B026-FDD6-CE7F3C2E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04394-E1AB-1B46-0CFB-C639069A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DA6C-8E14-482E-AC1E-577014B73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9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8223-14ED-9FCE-47C4-879A9295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E728C-E9EE-3112-260D-B7E08FD9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74808-CA2A-B2EA-C47F-43C0DB144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D9B04-DA38-FB31-7973-950E30EF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746-3BA4-4CB2-B96C-AE185C6BE946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B0834-7C8D-7275-87D6-5E3D2830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66901-45CF-556A-7EF4-A91B686C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DA6C-8E14-482E-AC1E-577014B73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76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D1F-4168-488B-1D8D-E371E743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9C6AE-A1CF-AD40-760E-D6E8560E5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FB834-670A-D80E-62E8-5466F5D19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8289A-B169-2122-5831-35E4AEE6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746-3BA4-4CB2-B96C-AE185C6BE946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D2B94-C7A1-F0B6-0510-662F8678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78A09-69FE-9CAD-FFF9-09F0B45B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DA6C-8E14-482E-AC1E-577014B73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9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C0897-C5DA-C3A0-7A53-ABCE5569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B912E-54C8-E13C-2503-07785CAB9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9D97D-4232-B641-B836-9E86F751A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37D746-3BA4-4CB2-B96C-AE185C6BE946}" type="datetimeFigureOut">
              <a:rPr lang="en-GB" smtClean="0"/>
              <a:t>22/03/2025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C194-2239-C97C-7CE7-F15F54D34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AA3FF-978C-59A9-28E0-4BD76803B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ACDA6C-8E14-482E-AC1E-577014B73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00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449E-6764-844B-0C86-F43DB6CD20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Beatitudes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F36F8-1E38-F9A1-5152-FF64983E29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community of the meek</a:t>
            </a:r>
          </a:p>
        </p:txBody>
      </p:sp>
    </p:spTree>
    <p:extLst>
      <p:ext uri="{BB962C8B-B14F-4D97-AF65-F5344CB8AC3E}">
        <p14:creationId xmlns:p14="http://schemas.microsoft.com/office/powerpoint/2010/main" val="54930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CC7E2-5F26-3899-136A-7C94D234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26" y="1254763"/>
            <a:ext cx="3444948" cy="2481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</a:rPr>
              <a:t>The context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F3B6D-B0C4-CBD0-6625-A5ADB7E2D7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9"/>
          <a:stretch/>
        </p:blipFill>
        <p:spPr>
          <a:xfrm>
            <a:off x="6107503" y="685799"/>
            <a:ext cx="5410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1738-5BCE-2908-D984-4CDE0BCF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Bible verses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8A756-E9F5-7790-26CF-30824272E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 disciples came to him and he began to teach them: </a:t>
            </a:r>
          </a:p>
          <a:p>
            <a:pPr>
              <a:buNone/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Blessed are the poor in spirit, for theirs is the kingdom of heaven </a:t>
            </a:r>
          </a:p>
          <a:p>
            <a:pPr>
              <a:buNone/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Blessed are those who mourn, for they will be comforted </a:t>
            </a:r>
          </a:p>
          <a:p>
            <a:pPr>
              <a:buNone/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Blessed are the meek, for they will inherit the earth </a:t>
            </a:r>
          </a:p>
          <a:p>
            <a:pPr>
              <a:buNone/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Blessed are those who hunger and thirst for righteousness, for they will be filled </a:t>
            </a:r>
          </a:p>
          <a:p>
            <a:pPr>
              <a:buNone/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Blessed are the merciful, for they will be shown mercy </a:t>
            </a:r>
          </a:p>
          <a:p>
            <a:pPr>
              <a:buNone/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Blessed are the pure in heart, for they will see God </a:t>
            </a:r>
          </a:p>
          <a:p>
            <a:pPr>
              <a:buNone/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Blessed are the peacemakers, for they will be called children of God </a:t>
            </a:r>
          </a:p>
          <a:p>
            <a:pPr marL="0" indent="0">
              <a:buNone/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Blessed are those who are persecuted because of righteousness, for theirs is the kingdom of heaven </a:t>
            </a:r>
          </a:p>
        </p:txBody>
      </p:sp>
    </p:spTree>
    <p:extLst>
      <p:ext uri="{BB962C8B-B14F-4D97-AF65-F5344CB8AC3E}">
        <p14:creationId xmlns:p14="http://schemas.microsoft.com/office/powerpoint/2010/main" val="233514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B8A3-379F-13CE-54D3-7E1DD0EA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poor in spirit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9FFCEF-DF07-8528-61B1-45EF11AD3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2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EEC4-2477-78A7-4D12-CD292D40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Those who mourn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0F1D4A-2C7F-B6BC-24FC-ABCC68532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6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1383-E5AE-4381-ABF1-AE349312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meek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BC05B29-78EF-625E-786F-4AC3F22E2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09629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8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F7552-90D9-7876-2379-3302EF372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12CA-85E9-1BE5-D3E7-F226F2CFD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Beatitudes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63863-01F4-80F2-EC28-1019DB0DC2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community of the meek</a:t>
            </a:r>
          </a:p>
        </p:txBody>
      </p:sp>
    </p:spTree>
    <p:extLst>
      <p:ext uri="{BB962C8B-B14F-4D97-AF65-F5344CB8AC3E}">
        <p14:creationId xmlns:p14="http://schemas.microsoft.com/office/powerpoint/2010/main" val="2824812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143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The Beatitudes</vt:lpstr>
      <vt:lpstr>The context </vt:lpstr>
      <vt:lpstr>Bible verses</vt:lpstr>
      <vt:lpstr>The poor in spirit</vt:lpstr>
      <vt:lpstr>Those who mourn</vt:lpstr>
      <vt:lpstr>The meek </vt:lpstr>
      <vt:lpstr>The Beatitudes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Moss</dc:creator>
  <cp:lastModifiedBy>James Moss</cp:lastModifiedBy>
  <cp:revision>1</cp:revision>
  <dcterms:created xsi:type="dcterms:W3CDTF">2025-03-22T14:37:38Z</dcterms:created>
  <dcterms:modified xsi:type="dcterms:W3CDTF">2025-03-22T22:32:54Z</dcterms:modified>
</cp:coreProperties>
</file>