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3" r:id="rId5"/>
    <p:sldId id="270" r:id="rId6"/>
    <p:sldId id="264" r:id="rId7"/>
    <p:sldId id="265" r:id="rId8"/>
    <p:sldId id="267" r:id="rId9"/>
    <p:sldId id="269" r:id="rId10"/>
    <p:sldId id="271" r:id="rId11"/>
    <p:sldId id="268" r:id="rId12"/>
    <p:sldId id="259" r:id="rId13"/>
    <p:sldId id="257" r:id="rId14"/>
    <p:sldId id="260" r:id="rId15"/>
    <p:sldId id="258" r:id="rId16"/>
    <p:sldId id="272" r:id="rId17"/>
    <p:sldId id="274" r:id="rId18"/>
    <p:sldId id="266" r:id="rId19"/>
    <p:sldId id="276" r:id="rId20"/>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4" d="100"/>
          <a:sy n="104" d="100"/>
        </p:scale>
        <p:origin x="144"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hodkinson" userId="75f8ab526f1ad66f" providerId="LiveId" clId="{2EFCEA3C-53C1-4559-833E-A1D455EAD227}"/>
    <pc:docChg chg="undo custSel addSld delSld modSld sldOrd modMainMaster">
      <pc:chgData name="j hodkinson" userId="75f8ab526f1ad66f" providerId="LiveId" clId="{2EFCEA3C-53C1-4559-833E-A1D455EAD227}" dt="2024-01-05T07:29:56.873" v="1161" actId="14100"/>
      <pc:docMkLst>
        <pc:docMk/>
      </pc:docMkLst>
      <pc:sldChg chg="setBg">
        <pc:chgData name="j hodkinson" userId="75f8ab526f1ad66f" providerId="LiveId" clId="{2EFCEA3C-53C1-4559-833E-A1D455EAD227}" dt="2024-01-02T07:51:01.581" v="428"/>
        <pc:sldMkLst>
          <pc:docMk/>
          <pc:sldMk cId="863351382" sldId="256"/>
        </pc:sldMkLst>
      </pc:sldChg>
      <pc:sldChg chg="modSp mod ord">
        <pc:chgData name="j hodkinson" userId="75f8ab526f1ad66f" providerId="LiveId" clId="{2EFCEA3C-53C1-4559-833E-A1D455EAD227}" dt="2023-12-30T08:00:48.193" v="386" actId="122"/>
        <pc:sldMkLst>
          <pc:docMk/>
          <pc:sldMk cId="3349409803" sldId="257"/>
        </pc:sldMkLst>
        <pc:spChg chg="mod">
          <ac:chgData name="j hodkinson" userId="75f8ab526f1ad66f" providerId="LiveId" clId="{2EFCEA3C-53C1-4559-833E-A1D455EAD227}" dt="2023-12-30T08:00:48.193" v="386" actId="122"/>
          <ac:spMkLst>
            <pc:docMk/>
            <pc:sldMk cId="3349409803" sldId="257"/>
            <ac:spMk id="3" creationId="{90772DA5-474D-C24D-FE12-67E8871DC852}"/>
          </ac:spMkLst>
        </pc:spChg>
      </pc:sldChg>
      <pc:sldChg chg="modSp mod ord">
        <pc:chgData name="j hodkinson" userId="75f8ab526f1ad66f" providerId="LiveId" clId="{2EFCEA3C-53C1-4559-833E-A1D455EAD227}" dt="2023-12-30T08:03:37.553" v="423" actId="122"/>
        <pc:sldMkLst>
          <pc:docMk/>
          <pc:sldMk cId="2419934565" sldId="258"/>
        </pc:sldMkLst>
        <pc:spChg chg="mod">
          <ac:chgData name="j hodkinson" userId="75f8ab526f1ad66f" providerId="LiveId" clId="{2EFCEA3C-53C1-4559-833E-A1D455EAD227}" dt="2023-12-30T08:03:37.553" v="423" actId="122"/>
          <ac:spMkLst>
            <pc:docMk/>
            <pc:sldMk cId="2419934565" sldId="258"/>
            <ac:spMk id="3" creationId="{FD6054FA-245F-47A3-F97C-CDC8EB887512}"/>
          </ac:spMkLst>
        </pc:spChg>
      </pc:sldChg>
      <pc:sldChg chg="modSp mod ord">
        <pc:chgData name="j hodkinson" userId="75f8ab526f1ad66f" providerId="LiveId" clId="{2EFCEA3C-53C1-4559-833E-A1D455EAD227}" dt="2024-01-02T07:59:04.165" v="440" actId="12"/>
        <pc:sldMkLst>
          <pc:docMk/>
          <pc:sldMk cId="2459040087" sldId="259"/>
        </pc:sldMkLst>
        <pc:spChg chg="mod">
          <ac:chgData name="j hodkinson" userId="75f8ab526f1ad66f" providerId="LiveId" clId="{2EFCEA3C-53C1-4559-833E-A1D455EAD227}" dt="2024-01-02T07:59:04.165" v="440" actId="12"/>
          <ac:spMkLst>
            <pc:docMk/>
            <pc:sldMk cId="2459040087" sldId="259"/>
            <ac:spMk id="3" creationId="{A0E8EF39-1EF5-6B3F-E60C-E4A1A2B4A2BC}"/>
          </ac:spMkLst>
        </pc:spChg>
      </pc:sldChg>
      <pc:sldChg chg="modSp mod ord">
        <pc:chgData name="j hodkinson" userId="75f8ab526f1ad66f" providerId="LiveId" clId="{2EFCEA3C-53C1-4559-833E-A1D455EAD227}" dt="2023-12-30T08:03:17.664" v="422" actId="27636"/>
        <pc:sldMkLst>
          <pc:docMk/>
          <pc:sldMk cId="3210589679" sldId="260"/>
        </pc:sldMkLst>
        <pc:spChg chg="mod">
          <ac:chgData name="j hodkinson" userId="75f8ab526f1ad66f" providerId="LiveId" clId="{2EFCEA3C-53C1-4559-833E-A1D455EAD227}" dt="2023-12-30T08:03:17.664" v="422" actId="27636"/>
          <ac:spMkLst>
            <pc:docMk/>
            <pc:sldMk cId="3210589679" sldId="260"/>
            <ac:spMk id="3" creationId="{EF02BFF3-E845-9D23-F70A-DDA957EF3B8B}"/>
          </ac:spMkLst>
        </pc:spChg>
      </pc:sldChg>
      <pc:sldChg chg="modSp mod">
        <pc:chgData name="j hodkinson" userId="75f8ab526f1ad66f" providerId="LiveId" clId="{2EFCEA3C-53C1-4559-833E-A1D455EAD227}" dt="2023-12-30T07:38:05.744" v="290" actId="1076"/>
        <pc:sldMkLst>
          <pc:docMk/>
          <pc:sldMk cId="2042072009" sldId="263"/>
        </pc:sldMkLst>
        <pc:spChg chg="mod">
          <ac:chgData name="j hodkinson" userId="75f8ab526f1ad66f" providerId="LiveId" clId="{2EFCEA3C-53C1-4559-833E-A1D455EAD227}" dt="2023-12-30T07:38:05.744" v="290" actId="1076"/>
          <ac:spMkLst>
            <pc:docMk/>
            <pc:sldMk cId="2042072009" sldId="263"/>
            <ac:spMk id="2" creationId="{5BFDB594-B340-0ED4-7EB0-95F52E5C8876}"/>
          </ac:spMkLst>
        </pc:spChg>
      </pc:sldChg>
      <pc:sldChg chg="modSp mod ord">
        <pc:chgData name="j hodkinson" userId="75f8ab526f1ad66f" providerId="LiveId" clId="{2EFCEA3C-53C1-4559-833E-A1D455EAD227}" dt="2024-01-05T07:22:24.081" v="1144" actId="14100"/>
        <pc:sldMkLst>
          <pc:docMk/>
          <pc:sldMk cId="1257965423" sldId="266"/>
        </pc:sldMkLst>
        <pc:spChg chg="mod">
          <ac:chgData name="j hodkinson" userId="75f8ab526f1ad66f" providerId="LiveId" clId="{2EFCEA3C-53C1-4559-833E-A1D455EAD227}" dt="2024-01-05T07:22:24.081" v="1144" actId="14100"/>
          <ac:spMkLst>
            <pc:docMk/>
            <pc:sldMk cId="1257965423" sldId="266"/>
            <ac:spMk id="2" creationId="{5C4FBB74-89E6-A00F-4C92-4CF5D1185668}"/>
          </ac:spMkLst>
        </pc:spChg>
      </pc:sldChg>
      <pc:sldChg chg="addSp delSp modSp mod">
        <pc:chgData name="j hodkinson" userId="75f8ab526f1ad66f" providerId="LiveId" clId="{2EFCEA3C-53C1-4559-833E-A1D455EAD227}" dt="2024-01-05T07:29:56.873" v="1161" actId="14100"/>
        <pc:sldMkLst>
          <pc:docMk/>
          <pc:sldMk cId="2868032686" sldId="267"/>
        </pc:sldMkLst>
        <pc:spChg chg="mod">
          <ac:chgData name="j hodkinson" userId="75f8ab526f1ad66f" providerId="LiveId" clId="{2EFCEA3C-53C1-4559-833E-A1D455EAD227}" dt="2024-01-05T07:29:56.873" v="1161" actId="14100"/>
          <ac:spMkLst>
            <pc:docMk/>
            <pc:sldMk cId="2868032686" sldId="267"/>
            <ac:spMk id="2" creationId="{F4C7466A-6079-6583-3F52-C33EAA8940D7}"/>
          </ac:spMkLst>
        </pc:spChg>
        <pc:spChg chg="del">
          <ac:chgData name="j hodkinson" userId="75f8ab526f1ad66f" providerId="LiveId" clId="{2EFCEA3C-53C1-4559-833E-A1D455EAD227}" dt="2023-12-04T08:22:59.239" v="0"/>
          <ac:spMkLst>
            <pc:docMk/>
            <pc:sldMk cId="2868032686" sldId="267"/>
            <ac:spMk id="3" creationId="{86338582-EF5C-B7BC-B483-795EA2A02597}"/>
          </ac:spMkLst>
        </pc:spChg>
        <pc:picChg chg="add mod">
          <ac:chgData name="j hodkinson" userId="75f8ab526f1ad66f" providerId="LiveId" clId="{2EFCEA3C-53C1-4559-833E-A1D455EAD227}" dt="2023-12-30T07:38:46.288" v="305" actId="14100"/>
          <ac:picMkLst>
            <pc:docMk/>
            <pc:sldMk cId="2868032686" sldId="267"/>
            <ac:picMk id="1026" creationId="{15E7782A-6D9D-20AA-0D93-3E2D44306FE4}"/>
          </ac:picMkLst>
        </pc:picChg>
      </pc:sldChg>
      <pc:sldChg chg="addSp delSp modSp mod ord">
        <pc:chgData name="j hodkinson" userId="75f8ab526f1ad66f" providerId="LiveId" clId="{2EFCEA3C-53C1-4559-833E-A1D455EAD227}" dt="2024-01-02T07:59:25.708" v="442"/>
        <pc:sldMkLst>
          <pc:docMk/>
          <pc:sldMk cId="83982836" sldId="268"/>
        </pc:sldMkLst>
        <pc:spChg chg="mod">
          <ac:chgData name="j hodkinson" userId="75f8ab526f1ad66f" providerId="LiveId" clId="{2EFCEA3C-53C1-4559-833E-A1D455EAD227}" dt="2023-12-30T07:47:37.823" v="362" actId="1076"/>
          <ac:spMkLst>
            <pc:docMk/>
            <pc:sldMk cId="83982836" sldId="268"/>
            <ac:spMk id="2" creationId="{5B3ADC1A-3A78-04CA-8BC3-9D8C6F07A110}"/>
          </ac:spMkLst>
        </pc:spChg>
        <pc:spChg chg="del">
          <ac:chgData name="j hodkinson" userId="75f8ab526f1ad66f" providerId="LiveId" clId="{2EFCEA3C-53C1-4559-833E-A1D455EAD227}" dt="2023-12-04T08:24:14.982" v="2"/>
          <ac:spMkLst>
            <pc:docMk/>
            <pc:sldMk cId="83982836" sldId="268"/>
            <ac:spMk id="3" creationId="{A87FE0BC-E8EC-9117-4ED0-520AC30C53B3}"/>
          </ac:spMkLst>
        </pc:spChg>
        <pc:picChg chg="add mod">
          <ac:chgData name="j hodkinson" userId="75f8ab526f1ad66f" providerId="LiveId" clId="{2EFCEA3C-53C1-4559-833E-A1D455EAD227}" dt="2023-12-30T07:47:42.391" v="364" actId="1076"/>
          <ac:picMkLst>
            <pc:docMk/>
            <pc:sldMk cId="83982836" sldId="268"/>
            <ac:picMk id="2050" creationId="{3D5A2B1E-822F-D0AB-AC40-A27D11B4AD16}"/>
          </ac:picMkLst>
        </pc:picChg>
      </pc:sldChg>
      <pc:sldChg chg="modSp mod">
        <pc:chgData name="j hodkinson" userId="75f8ab526f1ad66f" providerId="LiveId" clId="{2EFCEA3C-53C1-4559-833E-A1D455EAD227}" dt="2024-01-02T07:57:58.516" v="438" actId="20577"/>
        <pc:sldMkLst>
          <pc:docMk/>
          <pc:sldMk cId="334692252" sldId="269"/>
        </pc:sldMkLst>
        <pc:spChg chg="mod">
          <ac:chgData name="j hodkinson" userId="75f8ab526f1ad66f" providerId="LiveId" clId="{2EFCEA3C-53C1-4559-833E-A1D455EAD227}" dt="2023-12-30T08:00:14.325" v="384" actId="255"/>
          <ac:spMkLst>
            <pc:docMk/>
            <pc:sldMk cId="334692252" sldId="269"/>
            <ac:spMk id="2" creationId="{93EABC1E-D680-9DEB-F8EB-D94AC61C2EA8}"/>
          </ac:spMkLst>
        </pc:spChg>
        <pc:spChg chg="mod">
          <ac:chgData name="j hodkinson" userId="75f8ab526f1ad66f" providerId="LiveId" clId="{2EFCEA3C-53C1-4559-833E-A1D455EAD227}" dt="2024-01-02T07:57:58.516" v="438" actId="20577"/>
          <ac:spMkLst>
            <pc:docMk/>
            <pc:sldMk cId="334692252" sldId="269"/>
            <ac:spMk id="3" creationId="{723C6FEE-75AB-D552-DA9F-434419B86CF3}"/>
          </ac:spMkLst>
        </pc:spChg>
      </pc:sldChg>
      <pc:sldChg chg="addSp delSp modSp mod ord">
        <pc:chgData name="j hodkinson" userId="75f8ab526f1ad66f" providerId="LiveId" clId="{2EFCEA3C-53C1-4559-833E-A1D455EAD227}" dt="2023-12-30T07:50:35.073" v="376"/>
        <pc:sldMkLst>
          <pc:docMk/>
          <pc:sldMk cId="1008084680" sldId="270"/>
        </pc:sldMkLst>
        <pc:spChg chg="mod">
          <ac:chgData name="j hodkinson" userId="75f8ab526f1ad66f" providerId="LiveId" clId="{2EFCEA3C-53C1-4559-833E-A1D455EAD227}" dt="2023-12-30T07:42:03.391" v="342" actId="255"/>
          <ac:spMkLst>
            <pc:docMk/>
            <pc:sldMk cId="1008084680" sldId="270"/>
            <ac:spMk id="2" creationId="{676FC6A9-E36E-2B20-2618-05871C7FFA60}"/>
          </ac:spMkLst>
        </pc:spChg>
        <pc:spChg chg="del">
          <ac:chgData name="j hodkinson" userId="75f8ab526f1ad66f" providerId="LiveId" clId="{2EFCEA3C-53C1-4559-833E-A1D455EAD227}" dt="2023-12-30T07:41:01.948" v="307"/>
          <ac:spMkLst>
            <pc:docMk/>
            <pc:sldMk cId="1008084680" sldId="270"/>
            <ac:spMk id="3" creationId="{BF9E3398-AB51-0BFD-A984-6918962519FE}"/>
          </ac:spMkLst>
        </pc:spChg>
        <pc:picChg chg="add mod">
          <ac:chgData name="j hodkinson" userId="75f8ab526f1ad66f" providerId="LiveId" clId="{2EFCEA3C-53C1-4559-833E-A1D455EAD227}" dt="2023-12-30T07:42:07.935" v="343" actId="14100"/>
          <ac:picMkLst>
            <pc:docMk/>
            <pc:sldMk cId="1008084680" sldId="270"/>
            <ac:picMk id="1026" creationId="{340ED3A0-6B78-3928-C24D-908DD401E743}"/>
          </ac:picMkLst>
        </pc:picChg>
      </pc:sldChg>
      <pc:sldChg chg="modSp add mod">
        <pc:chgData name="j hodkinson" userId="75f8ab526f1ad66f" providerId="LiveId" clId="{2EFCEA3C-53C1-4559-833E-A1D455EAD227}" dt="2023-12-30T07:37:20.352" v="286" actId="114"/>
        <pc:sldMkLst>
          <pc:docMk/>
          <pc:sldMk cId="1255601969" sldId="271"/>
        </pc:sldMkLst>
        <pc:spChg chg="mod">
          <ac:chgData name="j hodkinson" userId="75f8ab526f1ad66f" providerId="LiveId" clId="{2EFCEA3C-53C1-4559-833E-A1D455EAD227}" dt="2023-12-30T07:34:33.809" v="109" actId="20577"/>
          <ac:spMkLst>
            <pc:docMk/>
            <pc:sldMk cId="1255601969" sldId="271"/>
            <ac:spMk id="2" creationId="{93EABC1E-D680-9DEB-F8EB-D94AC61C2EA8}"/>
          </ac:spMkLst>
        </pc:spChg>
        <pc:spChg chg="mod">
          <ac:chgData name="j hodkinson" userId="75f8ab526f1ad66f" providerId="LiveId" clId="{2EFCEA3C-53C1-4559-833E-A1D455EAD227}" dt="2023-12-30T07:37:20.352" v="286" actId="114"/>
          <ac:spMkLst>
            <pc:docMk/>
            <pc:sldMk cId="1255601969" sldId="271"/>
            <ac:spMk id="3" creationId="{723C6FEE-75AB-D552-DA9F-434419B86CF3}"/>
          </ac:spMkLst>
        </pc:spChg>
      </pc:sldChg>
      <pc:sldChg chg="addSp delSp modSp new">
        <pc:chgData name="j hodkinson" userId="75f8ab526f1ad66f" providerId="LiveId" clId="{2EFCEA3C-53C1-4559-833E-A1D455EAD227}" dt="2023-12-30T07:58:24.350" v="383" actId="14100"/>
        <pc:sldMkLst>
          <pc:docMk/>
          <pc:sldMk cId="2985575521" sldId="272"/>
        </pc:sldMkLst>
        <pc:spChg chg="del">
          <ac:chgData name="j hodkinson" userId="75f8ab526f1ad66f" providerId="LiveId" clId="{2EFCEA3C-53C1-4559-833E-A1D455EAD227}" dt="2023-12-30T07:57:24.251" v="379"/>
          <ac:spMkLst>
            <pc:docMk/>
            <pc:sldMk cId="2985575521" sldId="272"/>
            <ac:spMk id="3" creationId="{76C8CE3B-3314-F10A-198E-D7248DB77201}"/>
          </ac:spMkLst>
        </pc:spChg>
        <pc:picChg chg="add mod">
          <ac:chgData name="j hodkinson" userId="75f8ab526f1ad66f" providerId="LiveId" clId="{2EFCEA3C-53C1-4559-833E-A1D455EAD227}" dt="2023-12-30T07:58:24.350" v="383" actId="14100"/>
          <ac:picMkLst>
            <pc:docMk/>
            <pc:sldMk cId="2985575521" sldId="272"/>
            <ac:picMk id="2050" creationId="{BA71F9DD-8BC8-3283-0CD9-A4172E62286B}"/>
          </ac:picMkLst>
        </pc:picChg>
        <pc:picChg chg="add mod">
          <ac:chgData name="j hodkinson" userId="75f8ab526f1ad66f" providerId="LiveId" clId="{2EFCEA3C-53C1-4559-833E-A1D455EAD227}" dt="2023-12-30T07:58:20.589" v="382" actId="1076"/>
          <ac:picMkLst>
            <pc:docMk/>
            <pc:sldMk cId="2985575521" sldId="272"/>
            <ac:picMk id="2052" creationId="{9E36324F-14B5-36FD-16C6-92AE17C283B0}"/>
          </ac:picMkLst>
        </pc:picChg>
      </pc:sldChg>
      <pc:sldChg chg="modSp new del mod modAnim">
        <pc:chgData name="j hodkinson" userId="75f8ab526f1ad66f" providerId="LiveId" clId="{2EFCEA3C-53C1-4559-833E-A1D455EAD227}" dt="2024-01-02T08:25:01.190" v="924" actId="2696"/>
        <pc:sldMkLst>
          <pc:docMk/>
          <pc:sldMk cId="1150514967" sldId="273"/>
        </pc:sldMkLst>
        <pc:spChg chg="mod">
          <ac:chgData name="j hodkinson" userId="75f8ab526f1ad66f" providerId="LiveId" clId="{2EFCEA3C-53C1-4559-833E-A1D455EAD227}" dt="2024-01-02T08:21:15.602" v="903" actId="255"/>
          <ac:spMkLst>
            <pc:docMk/>
            <pc:sldMk cId="1150514967" sldId="273"/>
            <ac:spMk id="3" creationId="{086A6E4D-A4B8-BF54-A5C4-AB0EF99876AE}"/>
          </ac:spMkLst>
        </pc:spChg>
      </pc:sldChg>
      <pc:sldChg chg="modSp new mod modAnim">
        <pc:chgData name="j hodkinson" userId="75f8ab526f1ad66f" providerId="LiveId" clId="{2EFCEA3C-53C1-4559-833E-A1D455EAD227}" dt="2024-01-05T07:21:19.067" v="1124" actId="114"/>
        <pc:sldMkLst>
          <pc:docMk/>
          <pc:sldMk cId="3800570110" sldId="274"/>
        </pc:sldMkLst>
        <pc:spChg chg="mod">
          <ac:chgData name="j hodkinson" userId="75f8ab526f1ad66f" providerId="LiveId" clId="{2EFCEA3C-53C1-4559-833E-A1D455EAD227}" dt="2024-01-05T07:21:19.067" v="1124" actId="114"/>
          <ac:spMkLst>
            <pc:docMk/>
            <pc:sldMk cId="3800570110" sldId="274"/>
            <ac:spMk id="3" creationId="{BEAEF658-FD3A-737E-970E-D86177CD7EC0}"/>
          </ac:spMkLst>
        </pc:spChg>
      </pc:sldChg>
      <pc:sldChg chg="new del">
        <pc:chgData name="j hodkinson" userId="75f8ab526f1ad66f" providerId="LiveId" clId="{2EFCEA3C-53C1-4559-833E-A1D455EAD227}" dt="2024-01-02T08:25:45.345" v="929" actId="2696"/>
        <pc:sldMkLst>
          <pc:docMk/>
          <pc:sldMk cId="1601666948" sldId="275"/>
        </pc:sldMkLst>
      </pc:sldChg>
      <pc:sldChg chg="modSp add mod ord">
        <pc:chgData name="j hodkinson" userId="75f8ab526f1ad66f" providerId="LiveId" clId="{2EFCEA3C-53C1-4559-833E-A1D455EAD227}" dt="2024-01-05T07:23:14.514" v="1154" actId="20577"/>
        <pc:sldMkLst>
          <pc:docMk/>
          <pc:sldMk cId="2155478098" sldId="276"/>
        </pc:sldMkLst>
        <pc:spChg chg="mod">
          <ac:chgData name="j hodkinson" userId="75f8ab526f1ad66f" providerId="LiveId" clId="{2EFCEA3C-53C1-4559-833E-A1D455EAD227}" dt="2024-01-02T08:25:50.648" v="931" actId="27636"/>
          <ac:spMkLst>
            <pc:docMk/>
            <pc:sldMk cId="2155478098" sldId="276"/>
            <ac:spMk id="2" creationId="{6F8C6E5B-A348-A2C0-65EA-405D4AF076FE}"/>
          </ac:spMkLst>
        </pc:spChg>
        <pc:spChg chg="mod">
          <ac:chgData name="j hodkinson" userId="75f8ab526f1ad66f" providerId="LiveId" clId="{2EFCEA3C-53C1-4559-833E-A1D455EAD227}" dt="2024-01-05T07:23:14.514" v="1154" actId="20577"/>
          <ac:spMkLst>
            <pc:docMk/>
            <pc:sldMk cId="2155478098" sldId="276"/>
            <ac:spMk id="3" creationId="{3BA44E9A-94CB-6084-876F-A2B65C0464A9}"/>
          </ac:spMkLst>
        </pc:spChg>
      </pc:sldChg>
      <pc:sldMasterChg chg="setBg modSldLayout">
        <pc:chgData name="j hodkinson" userId="75f8ab526f1ad66f" providerId="LiveId" clId="{2EFCEA3C-53C1-4559-833E-A1D455EAD227}" dt="2024-01-02T07:51:01.581" v="428"/>
        <pc:sldMasterMkLst>
          <pc:docMk/>
          <pc:sldMasterMk cId="2822335770" sldId="2147483648"/>
        </pc:sldMasterMkLst>
        <pc:sldLayoutChg chg="setBg">
          <pc:chgData name="j hodkinson" userId="75f8ab526f1ad66f" providerId="LiveId" clId="{2EFCEA3C-53C1-4559-833E-A1D455EAD227}" dt="2024-01-02T07:51:01.581" v="428"/>
          <pc:sldLayoutMkLst>
            <pc:docMk/>
            <pc:sldMasterMk cId="2822335770" sldId="2147483648"/>
            <pc:sldLayoutMk cId="2054956894" sldId="2147483649"/>
          </pc:sldLayoutMkLst>
        </pc:sldLayoutChg>
        <pc:sldLayoutChg chg="setBg">
          <pc:chgData name="j hodkinson" userId="75f8ab526f1ad66f" providerId="LiveId" clId="{2EFCEA3C-53C1-4559-833E-A1D455EAD227}" dt="2024-01-02T07:51:01.581" v="428"/>
          <pc:sldLayoutMkLst>
            <pc:docMk/>
            <pc:sldMasterMk cId="2822335770" sldId="2147483648"/>
            <pc:sldLayoutMk cId="1396861488" sldId="2147483650"/>
          </pc:sldLayoutMkLst>
        </pc:sldLayoutChg>
        <pc:sldLayoutChg chg="setBg">
          <pc:chgData name="j hodkinson" userId="75f8ab526f1ad66f" providerId="LiveId" clId="{2EFCEA3C-53C1-4559-833E-A1D455EAD227}" dt="2024-01-02T07:51:01.581" v="428"/>
          <pc:sldLayoutMkLst>
            <pc:docMk/>
            <pc:sldMasterMk cId="2822335770" sldId="2147483648"/>
            <pc:sldLayoutMk cId="2646161597" sldId="2147483651"/>
          </pc:sldLayoutMkLst>
        </pc:sldLayoutChg>
        <pc:sldLayoutChg chg="setBg">
          <pc:chgData name="j hodkinson" userId="75f8ab526f1ad66f" providerId="LiveId" clId="{2EFCEA3C-53C1-4559-833E-A1D455EAD227}" dt="2024-01-02T07:51:01.581" v="428"/>
          <pc:sldLayoutMkLst>
            <pc:docMk/>
            <pc:sldMasterMk cId="2822335770" sldId="2147483648"/>
            <pc:sldLayoutMk cId="3022634592" sldId="2147483652"/>
          </pc:sldLayoutMkLst>
        </pc:sldLayoutChg>
        <pc:sldLayoutChg chg="setBg">
          <pc:chgData name="j hodkinson" userId="75f8ab526f1ad66f" providerId="LiveId" clId="{2EFCEA3C-53C1-4559-833E-A1D455EAD227}" dt="2024-01-02T07:51:01.581" v="428"/>
          <pc:sldLayoutMkLst>
            <pc:docMk/>
            <pc:sldMasterMk cId="2822335770" sldId="2147483648"/>
            <pc:sldLayoutMk cId="3622090492" sldId="2147483653"/>
          </pc:sldLayoutMkLst>
        </pc:sldLayoutChg>
        <pc:sldLayoutChg chg="setBg">
          <pc:chgData name="j hodkinson" userId="75f8ab526f1ad66f" providerId="LiveId" clId="{2EFCEA3C-53C1-4559-833E-A1D455EAD227}" dt="2024-01-02T07:51:01.581" v="428"/>
          <pc:sldLayoutMkLst>
            <pc:docMk/>
            <pc:sldMasterMk cId="2822335770" sldId="2147483648"/>
            <pc:sldLayoutMk cId="2540274880" sldId="2147483654"/>
          </pc:sldLayoutMkLst>
        </pc:sldLayoutChg>
        <pc:sldLayoutChg chg="setBg">
          <pc:chgData name="j hodkinson" userId="75f8ab526f1ad66f" providerId="LiveId" clId="{2EFCEA3C-53C1-4559-833E-A1D455EAD227}" dt="2024-01-02T07:51:01.581" v="428"/>
          <pc:sldLayoutMkLst>
            <pc:docMk/>
            <pc:sldMasterMk cId="2822335770" sldId="2147483648"/>
            <pc:sldLayoutMk cId="858803994" sldId="2147483655"/>
          </pc:sldLayoutMkLst>
        </pc:sldLayoutChg>
        <pc:sldLayoutChg chg="setBg">
          <pc:chgData name="j hodkinson" userId="75f8ab526f1ad66f" providerId="LiveId" clId="{2EFCEA3C-53C1-4559-833E-A1D455EAD227}" dt="2024-01-02T07:51:01.581" v="428"/>
          <pc:sldLayoutMkLst>
            <pc:docMk/>
            <pc:sldMasterMk cId="2822335770" sldId="2147483648"/>
            <pc:sldLayoutMk cId="1447230295" sldId="2147483656"/>
          </pc:sldLayoutMkLst>
        </pc:sldLayoutChg>
        <pc:sldLayoutChg chg="setBg">
          <pc:chgData name="j hodkinson" userId="75f8ab526f1ad66f" providerId="LiveId" clId="{2EFCEA3C-53C1-4559-833E-A1D455EAD227}" dt="2024-01-02T07:51:01.581" v="428"/>
          <pc:sldLayoutMkLst>
            <pc:docMk/>
            <pc:sldMasterMk cId="2822335770" sldId="2147483648"/>
            <pc:sldLayoutMk cId="1931034351" sldId="2147483657"/>
          </pc:sldLayoutMkLst>
        </pc:sldLayoutChg>
        <pc:sldLayoutChg chg="setBg">
          <pc:chgData name="j hodkinson" userId="75f8ab526f1ad66f" providerId="LiveId" clId="{2EFCEA3C-53C1-4559-833E-A1D455EAD227}" dt="2024-01-02T07:51:01.581" v="428"/>
          <pc:sldLayoutMkLst>
            <pc:docMk/>
            <pc:sldMasterMk cId="2822335770" sldId="2147483648"/>
            <pc:sldLayoutMk cId="1645726151" sldId="2147483658"/>
          </pc:sldLayoutMkLst>
        </pc:sldLayoutChg>
        <pc:sldLayoutChg chg="setBg">
          <pc:chgData name="j hodkinson" userId="75f8ab526f1ad66f" providerId="LiveId" clId="{2EFCEA3C-53C1-4559-833E-A1D455EAD227}" dt="2024-01-02T07:51:01.581" v="428"/>
          <pc:sldLayoutMkLst>
            <pc:docMk/>
            <pc:sldMasterMk cId="2822335770" sldId="2147483648"/>
            <pc:sldLayoutMk cId="689267470"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91204-D2D6-BF6D-C98B-72401762C3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6B1848-66D8-6F3C-755E-E4DB6AD2CD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A221E9-D0AD-2CBC-77D8-422FCDBD0F10}"/>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5" name="Footer Placeholder 4">
            <a:extLst>
              <a:ext uri="{FF2B5EF4-FFF2-40B4-BE49-F238E27FC236}">
                <a16:creationId xmlns:a16="http://schemas.microsoft.com/office/drawing/2014/main" id="{3E677125-2787-8123-73E0-0481051356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BCECEF-9886-93CC-73B2-85EB87F3701A}"/>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20549568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DAD16-86D6-E9AE-ECA7-C5AC966CCB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70C578-FC2F-3B54-976B-67EB044C0E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F18ACF-202B-27A7-DE82-E463BFBFFB5B}"/>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5" name="Footer Placeholder 4">
            <a:extLst>
              <a:ext uri="{FF2B5EF4-FFF2-40B4-BE49-F238E27FC236}">
                <a16:creationId xmlns:a16="http://schemas.microsoft.com/office/drawing/2014/main" id="{DC3BAE34-9C05-699C-CBB1-5B0493CE46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BDA9DB-3A89-6931-E7CC-18575321941A}"/>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1396861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4CE8B-8303-EDA8-A463-2C5EEE3AA4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85DED3E-5A18-C664-4574-C3358B5C48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918FF3-C594-9CA7-5DBF-0C36FE9B65C2}"/>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5" name="Footer Placeholder 4">
            <a:extLst>
              <a:ext uri="{FF2B5EF4-FFF2-40B4-BE49-F238E27FC236}">
                <a16:creationId xmlns:a16="http://schemas.microsoft.com/office/drawing/2014/main" id="{9B9E2437-7A0F-9F7C-E1EA-E8986803F4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78357C-6DAB-56E8-A617-E2434285DD50}"/>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2646161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77DF9-A6B0-6D3B-6AAD-7ECFBF8C253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5C8C14-E132-4BFB-9B32-009211BA99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0595C11-5494-DBAF-6497-89D4CD2F167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BD86CCB-2874-293D-51EC-92031F411E56}"/>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6" name="Footer Placeholder 5">
            <a:extLst>
              <a:ext uri="{FF2B5EF4-FFF2-40B4-BE49-F238E27FC236}">
                <a16:creationId xmlns:a16="http://schemas.microsoft.com/office/drawing/2014/main" id="{CC73A549-58C1-FB15-EF4A-D77624A1F8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810A7B-E48F-1DAC-F2C1-38424681D86B}"/>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3022634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F3A7C-C22D-4854-937F-FE67DB52DBC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869EEB-F895-FD9B-54FC-9DC8A014E9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CF5FDA-95C0-EDE7-7131-F3DED47FB2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BDA9830-F88B-266B-A84F-523180F247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37C1989-6973-E920-BEA6-4B98A1A03C9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2B2A604-579D-6A9C-C320-BBD0D8A7368C}"/>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8" name="Footer Placeholder 7">
            <a:extLst>
              <a:ext uri="{FF2B5EF4-FFF2-40B4-BE49-F238E27FC236}">
                <a16:creationId xmlns:a16="http://schemas.microsoft.com/office/drawing/2014/main" id="{C0BC2625-4F93-5506-318C-CC99DAF68FD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69B61F-4F4F-C37E-4595-9A237A4A179C}"/>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3622090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21E7-1EF4-E4F0-D0CC-0D2EE553FD2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904F0E-748A-9F88-B38A-794E87536B9D}"/>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4" name="Footer Placeholder 3">
            <a:extLst>
              <a:ext uri="{FF2B5EF4-FFF2-40B4-BE49-F238E27FC236}">
                <a16:creationId xmlns:a16="http://schemas.microsoft.com/office/drawing/2014/main" id="{85E9D7FB-F08A-C5F2-E3A2-291C3CCD0C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1AD82B-C78A-AD96-E77A-867F45AE9FA6}"/>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2540274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42D7FA-68FD-2962-59D8-52E5AA13CA11}"/>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3" name="Footer Placeholder 2">
            <a:extLst>
              <a:ext uri="{FF2B5EF4-FFF2-40B4-BE49-F238E27FC236}">
                <a16:creationId xmlns:a16="http://schemas.microsoft.com/office/drawing/2014/main" id="{22E2C702-9079-4568-B940-60FC347A60D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0882CE9-8E3A-7B75-60CF-DEB269BAF7B4}"/>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858803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8DB2D-09AD-A057-35E8-B79DCD3933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07FE7E-630F-344A-FAE9-CE2385C918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2D602A9-01A6-B37E-7031-5AAF8F4A05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5F1EC3-292F-6660-9FE6-659D7782DA68}"/>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6" name="Footer Placeholder 5">
            <a:extLst>
              <a:ext uri="{FF2B5EF4-FFF2-40B4-BE49-F238E27FC236}">
                <a16:creationId xmlns:a16="http://schemas.microsoft.com/office/drawing/2014/main" id="{B8D867D7-78B2-7B08-DD5F-2CEFE318D4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746457-0E28-C476-6892-C6534D011405}"/>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1447230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215E3-4ECD-090E-FB98-9ABC628139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1F0555-5878-7ADA-77E4-3B357DFDA9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635831-1866-E577-EA22-C408445A95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9FDC4A-8E0B-7C74-EB97-240A5950C620}"/>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6" name="Footer Placeholder 5">
            <a:extLst>
              <a:ext uri="{FF2B5EF4-FFF2-40B4-BE49-F238E27FC236}">
                <a16:creationId xmlns:a16="http://schemas.microsoft.com/office/drawing/2014/main" id="{90C2066E-16A0-089C-6DB0-38CFC82A72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9DF60D-C941-5AEA-91A1-CEA5938952AF}"/>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1931034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10805-179F-EC3A-BF4D-09494BF9217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943A611-289E-2A24-1D45-9336C781ABE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533861-5218-9ED4-B6C9-D60B67225D2F}"/>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5" name="Footer Placeholder 4">
            <a:extLst>
              <a:ext uri="{FF2B5EF4-FFF2-40B4-BE49-F238E27FC236}">
                <a16:creationId xmlns:a16="http://schemas.microsoft.com/office/drawing/2014/main" id="{E2958F97-F2CF-5C84-2149-682ACD0F28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87EA41-B9DA-C7A6-7B06-C4FD7634764F}"/>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1645726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9CECBD-7A4C-6F7C-9D3B-D9733F1EFEE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0A6BAD-2896-DFAE-9FE2-117E4E0039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B79ED6-F0FC-FE27-CF0A-FEAFB1B27598}"/>
              </a:ext>
            </a:extLst>
          </p:cNvPr>
          <p:cNvSpPr>
            <a:spLocks noGrp="1"/>
          </p:cNvSpPr>
          <p:nvPr>
            <p:ph type="dt" sz="half" idx="10"/>
          </p:nvPr>
        </p:nvSpPr>
        <p:spPr/>
        <p:txBody>
          <a:bodyPr/>
          <a:lstStyle/>
          <a:p>
            <a:fld id="{94347268-1D27-427A-A1AE-BEF7ECDD6D5B}" type="datetimeFigureOut">
              <a:rPr lang="en-GB" smtClean="0"/>
              <a:t>30/12/2023</a:t>
            </a:fld>
            <a:endParaRPr lang="en-GB"/>
          </a:p>
        </p:txBody>
      </p:sp>
      <p:sp>
        <p:nvSpPr>
          <p:cNvPr id="5" name="Footer Placeholder 4">
            <a:extLst>
              <a:ext uri="{FF2B5EF4-FFF2-40B4-BE49-F238E27FC236}">
                <a16:creationId xmlns:a16="http://schemas.microsoft.com/office/drawing/2014/main" id="{370354B2-66A4-9966-8925-79796D9EF4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74663D-3C93-C68B-192C-E86B43C4146A}"/>
              </a:ext>
            </a:extLst>
          </p:cNvPr>
          <p:cNvSpPr>
            <a:spLocks noGrp="1"/>
          </p:cNvSpPr>
          <p:nvPr>
            <p:ph type="sldNum" sz="quarter" idx="12"/>
          </p:nvPr>
        </p:nvSpPr>
        <p:spPr/>
        <p:txBody>
          <a:bodyPr/>
          <a:lstStyle/>
          <a:p>
            <a:fld id="{DE0BEFF5-6BB0-4F5A-9312-F16B84CD977C}" type="slidenum">
              <a:rPr lang="en-GB" smtClean="0"/>
              <a:t>‹#›</a:t>
            </a:fld>
            <a:endParaRPr lang="en-GB"/>
          </a:p>
        </p:txBody>
      </p:sp>
    </p:spTree>
    <p:extLst>
      <p:ext uri="{BB962C8B-B14F-4D97-AF65-F5344CB8AC3E}">
        <p14:creationId xmlns:p14="http://schemas.microsoft.com/office/powerpoint/2010/main" val="689267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FFBC2-8A1F-1064-F0B9-E3877EB4DA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1CB38B-D2F3-852B-D114-6784712C64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685CF6-CEF8-2B9B-42CE-A27A27A2F0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347268-1D27-427A-A1AE-BEF7ECDD6D5B}" type="datetimeFigureOut">
              <a:rPr lang="en-GB" smtClean="0"/>
              <a:t>30/12/2023</a:t>
            </a:fld>
            <a:endParaRPr lang="en-GB"/>
          </a:p>
        </p:txBody>
      </p:sp>
      <p:sp>
        <p:nvSpPr>
          <p:cNvPr id="5" name="Footer Placeholder 4">
            <a:extLst>
              <a:ext uri="{FF2B5EF4-FFF2-40B4-BE49-F238E27FC236}">
                <a16:creationId xmlns:a16="http://schemas.microsoft.com/office/drawing/2014/main" id="{5FE08A21-C605-775A-677B-6322B469EC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F982664-0BB8-91F0-E471-60858077BF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0BEFF5-6BB0-4F5A-9312-F16B84CD977C}" type="slidenum">
              <a:rPr lang="en-GB" smtClean="0"/>
              <a:t>‹#›</a:t>
            </a:fld>
            <a:endParaRPr lang="en-GB"/>
          </a:p>
        </p:txBody>
      </p:sp>
    </p:spTree>
    <p:extLst>
      <p:ext uri="{BB962C8B-B14F-4D97-AF65-F5344CB8AC3E}">
        <p14:creationId xmlns:p14="http://schemas.microsoft.com/office/powerpoint/2010/main" val="28223357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C6E5B-A348-A2C0-65EA-405D4AF076FE}"/>
              </a:ext>
            </a:extLst>
          </p:cNvPr>
          <p:cNvSpPr>
            <a:spLocks noGrp="1"/>
          </p:cNvSpPr>
          <p:nvPr>
            <p:ph type="ctrTitle"/>
          </p:nvPr>
        </p:nvSpPr>
        <p:spPr>
          <a:xfrm>
            <a:off x="1524000" y="1041400"/>
            <a:ext cx="9144000" cy="2387600"/>
          </a:xfrm>
        </p:spPr>
        <p:txBody>
          <a:bodyPr>
            <a:normAutofit/>
          </a:bodyPr>
          <a:lstStyle/>
          <a:p>
            <a:r>
              <a:rPr lang="en-GB" sz="9600" b="1" dirty="0">
                <a:solidFill>
                  <a:srgbClr val="FF0000"/>
                </a:solidFill>
              </a:rPr>
              <a:t>E</a:t>
            </a:r>
            <a:r>
              <a:rPr lang="en-GB" sz="9600" b="1" dirty="0">
                <a:solidFill>
                  <a:schemeClr val="accent1">
                    <a:lumMod val="75000"/>
                  </a:schemeClr>
                </a:solidFill>
              </a:rPr>
              <a:t>N</a:t>
            </a:r>
            <a:r>
              <a:rPr lang="en-GB" sz="9600" b="1" dirty="0">
                <a:solidFill>
                  <a:schemeClr val="accent6">
                    <a:lumMod val="60000"/>
                    <a:lumOff val="40000"/>
                  </a:schemeClr>
                </a:solidFill>
              </a:rPr>
              <a:t>L</a:t>
            </a:r>
            <a:r>
              <a:rPr lang="en-GB" sz="9600" b="1" dirty="0">
                <a:solidFill>
                  <a:schemeClr val="accent3"/>
                </a:solidFill>
              </a:rPr>
              <a:t>A</a:t>
            </a:r>
            <a:r>
              <a:rPr lang="en-GB" sz="9600" b="1" dirty="0">
                <a:solidFill>
                  <a:srgbClr val="FFC000"/>
                </a:solidFill>
              </a:rPr>
              <a:t>R</a:t>
            </a:r>
            <a:r>
              <a:rPr lang="en-GB" sz="9600" b="1" dirty="0">
                <a:solidFill>
                  <a:schemeClr val="accent6">
                    <a:lumMod val="50000"/>
                  </a:schemeClr>
                </a:solidFill>
              </a:rPr>
              <a:t>G</a:t>
            </a:r>
            <a:r>
              <a:rPr lang="en-GB" sz="9600" b="1" dirty="0">
                <a:solidFill>
                  <a:srgbClr val="C00000"/>
                </a:solidFill>
              </a:rPr>
              <a:t>E</a:t>
            </a:r>
            <a:r>
              <a:rPr lang="en-GB" sz="9600" b="1" dirty="0">
                <a:solidFill>
                  <a:schemeClr val="bg2">
                    <a:lumMod val="50000"/>
                  </a:schemeClr>
                </a:solidFill>
              </a:rPr>
              <a:t>M</a:t>
            </a:r>
            <a:r>
              <a:rPr lang="en-GB" sz="9600" b="1" dirty="0">
                <a:solidFill>
                  <a:schemeClr val="accent6"/>
                </a:solidFill>
              </a:rPr>
              <a:t>E</a:t>
            </a:r>
            <a:r>
              <a:rPr lang="en-GB" sz="9600" b="1" dirty="0">
                <a:solidFill>
                  <a:schemeClr val="accent5">
                    <a:lumMod val="75000"/>
                  </a:schemeClr>
                </a:solidFill>
              </a:rPr>
              <a:t>N</a:t>
            </a:r>
            <a:r>
              <a:rPr lang="en-GB" sz="9600" b="1" dirty="0">
                <a:solidFill>
                  <a:schemeClr val="accent2">
                    <a:lumMod val="75000"/>
                  </a:schemeClr>
                </a:solidFill>
              </a:rPr>
              <a:t>T</a:t>
            </a:r>
            <a:endParaRPr lang="en-GB" sz="9600" b="1" dirty="0">
              <a:solidFill>
                <a:srgbClr val="FF0000"/>
              </a:solidFill>
            </a:endParaRPr>
          </a:p>
        </p:txBody>
      </p:sp>
      <p:sp>
        <p:nvSpPr>
          <p:cNvPr id="3" name="Subtitle 2">
            <a:extLst>
              <a:ext uri="{FF2B5EF4-FFF2-40B4-BE49-F238E27FC236}">
                <a16:creationId xmlns:a16="http://schemas.microsoft.com/office/drawing/2014/main" id="{3BA44E9A-94CB-6084-876F-A2B65C0464A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863351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237FA-B50B-D395-6181-9CAA4885A95D}"/>
              </a:ext>
            </a:extLst>
          </p:cNvPr>
          <p:cNvSpPr>
            <a:spLocks noGrp="1"/>
          </p:cNvSpPr>
          <p:nvPr>
            <p:ph type="title"/>
          </p:nvPr>
        </p:nvSpPr>
        <p:spPr>
          <a:xfrm>
            <a:off x="838200" y="365125"/>
            <a:ext cx="3696855" cy="2645930"/>
          </a:xfrm>
        </p:spPr>
        <p:txBody>
          <a:bodyPr>
            <a:noAutofit/>
          </a:bodyPr>
          <a:lstStyle/>
          <a:p>
            <a:r>
              <a:rPr lang="en-GB" sz="6600" b="1" dirty="0"/>
              <a:t>The place of your tent</a:t>
            </a:r>
          </a:p>
        </p:txBody>
      </p:sp>
      <p:pic>
        <p:nvPicPr>
          <p:cNvPr id="6" name="Content Placeholder 5">
            <a:extLst>
              <a:ext uri="{FF2B5EF4-FFF2-40B4-BE49-F238E27FC236}">
                <a16:creationId xmlns:a16="http://schemas.microsoft.com/office/drawing/2014/main" id="{D1018864-50CE-83C5-34FF-916E88E0AF8A}"/>
              </a:ext>
            </a:extLst>
          </p:cNvPr>
          <p:cNvPicPr>
            <a:picLocks noGrp="1" noChangeAspect="1"/>
          </p:cNvPicPr>
          <p:nvPr>
            <p:ph idx="1"/>
          </p:nvPr>
        </p:nvPicPr>
        <p:blipFill>
          <a:blip r:embed="rId2"/>
          <a:stretch>
            <a:fillRect/>
          </a:stretch>
        </p:blipFill>
        <p:spPr>
          <a:xfrm>
            <a:off x="4854188" y="365125"/>
            <a:ext cx="6330137" cy="5638511"/>
          </a:xfrm>
        </p:spPr>
      </p:pic>
    </p:spTree>
    <p:extLst>
      <p:ext uri="{BB962C8B-B14F-4D97-AF65-F5344CB8AC3E}">
        <p14:creationId xmlns:p14="http://schemas.microsoft.com/office/powerpoint/2010/main" val="37701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2DDE8-10C3-A3BF-52FC-2BA884DA7379}"/>
              </a:ext>
            </a:extLst>
          </p:cNvPr>
          <p:cNvSpPr>
            <a:spLocks noGrp="1"/>
          </p:cNvSpPr>
          <p:nvPr>
            <p:ph type="title"/>
          </p:nvPr>
        </p:nvSpPr>
        <p:spPr>
          <a:xfrm>
            <a:off x="838200" y="365125"/>
            <a:ext cx="3539836" cy="1325563"/>
          </a:xfrm>
        </p:spPr>
        <p:txBody>
          <a:bodyPr>
            <a:noAutofit/>
          </a:bodyPr>
          <a:lstStyle/>
          <a:p>
            <a:r>
              <a:rPr lang="en-GB" sz="6000" b="1"/>
              <a:t>My territory</a:t>
            </a:r>
            <a:endParaRPr lang="en-GB" sz="6000" b="1" dirty="0"/>
          </a:p>
        </p:txBody>
      </p:sp>
      <p:pic>
        <p:nvPicPr>
          <p:cNvPr id="2050" name="Picture 2" descr="1 Chronicles 4:10 And Jabez called out to the God of Israel, &quot;If only You  would bless me and enlarge my territory! May Your hand be with me and keep  me from">
            <a:extLst>
              <a:ext uri="{FF2B5EF4-FFF2-40B4-BE49-F238E27FC236}">
                <a16:creationId xmlns:a16="http://schemas.microsoft.com/office/drawing/2014/main" id="{963A0750-EF32-D82B-2DCE-A122A588870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96186" y="112785"/>
            <a:ext cx="6775378" cy="6775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591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DB594-B340-0ED4-7EB0-95F52E5C8876}"/>
              </a:ext>
            </a:extLst>
          </p:cNvPr>
          <p:cNvSpPr>
            <a:spLocks noGrp="1"/>
          </p:cNvSpPr>
          <p:nvPr>
            <p:ph type="title"/>
          </p:nvPr>
        </p:nvSpPr>
        <p:spPr>
          <a:xfrm>
            <a:off x="875146" y="2780146"/>
            <a:ext cx="2376055" cy="471488"/>
          </a:xfrm>
        </p:spPr>
        <p:txBody>
          <a:bodyPr>
            <a:noAutofit/>
          </a:bodyPr>
          <a:lstStyle/>
          <a:p>
            <a:r>
              <a:rPr lang="en-GB" sz="6000" b="1" dirty="0"/>
              <a:t>My walk with God</a:t>
            </a:r>
          </a:p>
        </p:txBody>
      </p:sp>
      <p:pic>
        <p:nvPicPr>
          <p:cNvPr id="3074" name="Picture 2" descr="Steady Feet - 2 Samuel 22:37 - NewCREEations">
            <a:extLst>
              <a:ext uri="{FF2B5EF4-FFF2-40B4-BE49-F238E27FC236}">
                <a16:creationId xmlns:a16="http://schemas.microsoft.com/office/drawing/2014/main" id="{93F2E409-A9E4-12CC-3993-DA10490AB9C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01161" y="1095953"/>
            <a:ext cx="8314265" cy="4676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072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FC6A9-E36E-2B20-2618-05871C7FFA60}"/>
              </a:ext>
            </a:extLst>
          </p:cNvPr>
          <p:cNvSpPr>
            <a:spLocks noGrp="1"/>
          </p:cNvSpPr>
          <p:nvPr>
            <p:ph type="title"/>
          </p:nvPr>
        </p:nvSpPr>
        <p:spPr>
          <a:xfrm>
            <a:off x="1143000" y="1972252"/>
            <a:ext cx="2837873" cy="1325563"/>
          </a:xfrm>
        </p:spPr>
        <p:txBody>
          <a:bodyPr>
            <a:noAutofit/>
          </a:bodyPr>
          <a:lstStyle/>
          <a:p>
            <a:r>
              <a:rPr lang="en-GB" sz="6000" b="1" dirty="0"/>
              <a:t>We may know Jesus better</a:t>
            </a:r>
          </a:p>
        </p:txBody>
      </p:sp>
      <p:pic>
        <p:nvPicPr>
          <p:cNvPr id="1026" name="Picture 2" descr="Ephesians 1:17 | The Consecrated Woman">
            <a:extLst>
              <a:ext uri="{FF2B5EF4-FFF2-40B4-BE49-F238E27FC236}">
                <a16:creationId xmlns:a16="http://schemas.microsoft.com/office/drawing/2014/main" id="{340ED3A0-6B78-3928-C24D-908DD401E74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0270"/>
          <a:stretch/>
        </p:blipFill>
        <p:spPr bwMode="auto">
          <a:xfrm>
            <a:off x="5305228" y="754206"/>
            <a:ext cx="5438556" cy="4879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084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A7533-6685-C90A-3167-163B1247DD3E}"/>
              </a:ext>
            </a:extLst>
          </p:cNvPr>
          <p:cNvSpPr>
            <a:spLocks noGrp="1"/>
          </p:cNvSpPr>
          <p:nvPr>
            <p:ph type="title"/>
          </p:nvPr>
        </p:nvSpPr>
        <p:spPr>
          <a:xfrm>
            <a:off x="838200" y="365125"/>
            <a:ext cx="2717800" cy="1325563"/>
          </a:xfrm>
        </p:spPr>
        <p:txBody>
          <a:bodyPr>
            <a:normAutofit/>
          </a:bodyPr>
          <a:lstStyle/>
          <a:p>
            <a:r>
              <a:rPr lang="en-GB" sz="5400" b="1" dirty="0"/>
              <a:t>My heart</a:t>
            </a:r>
          </a:p>
        </p:txBody>
      </p:sp>
      <p:pic>
        <p:nvPicPr>
          <p:cNvPr id="4098" name="Picture 2" descr="Psalm 119:32 I run in the path of Your commandments, for You will enlarge  my heart.">
            <a:extLst>
              <a:ext uri="{FF2B5EF4-FFF2-40B4-BE49-F238E27FC236}">
                <a16:creationId xmlns:a16="http://schemas.microsoft.com/office/drawing/2014/main" id="{A24AA780-DC88-5DFF-8FD9-17990BFF2C2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31894" y="365124"/>
            <a:ext cx="5944105" cy="5944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126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D5651-4E1D-2FDF-7691-74FC096D658A}"/>
              </a:ext>
            </a:extLst>
          </p:cNvPr>
          <p:cNvSpPr>
            <a:spLocks noGrp="1"/>
          </p:cNvSpPr>
          <p:nvPr>
            <p:ph type="title"/>
          </p:nvPr>
        </p:nvSpPr>
        <p:spPr>
          <a:xfrm>
            <a:off x="828965" y="1168689"/>
            <a:ext cx="3336636" cy="1325563"/>
          </a:xfrm>
        </p:spPr>
        <p:txBody>
          <a:bodyPr>
            <a:noAutofit/>
          </a:bodyPr>
          <a:lstStyle/>
          <a:p>
            <a:r>
              <a:rPr lang="en-GB" sz="6000" b="1" dirty="0"/>
              <a:t>Love for each other</a:t>
            </a:r>
          </a:p>
        </p:txBody>
      </p:sp>
      <p:pic>
        <p:nvPicPr>
          <p:cNvPr id="5122" name="Picture 2" descr="1 Thessalonians 4:10 And you are indeed showing this love to all the  brothers throughout Macedonia. But we urge you, brothers, to excel more and  more">
            <a:extLst>
              <a:ext uri="{FF2B5EF4-FFF2-40B4-BE49-F238E27FC236}">
                <a16:creationId xmlns:a16="http://schemas.microsoft.com/office/drawing/2014/main" id="{8D89EDE0-B018-5BE5-AFA1-62C7D766CA0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51966" y="449406"/>
            <a:ext cx="5676251" cy="567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450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7466A-6079-6583-3F52-C33EAA8940D7}"/>
              </a:ext>
            </a:extLst>
          </p:cNvPr>
          <p:cNvSpPr>
            <a:spLocks noGrp="1"/>
          </p:cNvSpPr>
          <p:nvPr>
            <p:ph type="title"/>
          </p:nvPr>
        </p:nvSpPr>
        <p:spPr>
          <a:xfrm>
            <a:off x="838200" y="365125"/>
            <a:ext cx="3530600" cy="4351338"/>
          </a:xfrm>
        </p:spPr>
        <p:txBody>
          <a:bodyPr>
            <a:normAutofit/>
          </a:bodyPr>
          <a:lstStyle/>
          <a:p>
            <a:r>
              <a:rPr lang="en-GB" sz="6000" b="1" dirty="0"/>
              <a:t>His church</a:t>
            </a:r>
          </a:p>
        </p:txBody>
      </p:sp>
      <p:pic>
        <p:nvPicPr>
          <p:cNvPr id="1026" name="Picture 2" descr="Acts 6:7 And the word of God increased; and the number of the disciples  multiplied in Jerusalem greatly; and a great company of the priests were  obedient to the faith.">
            <a:extLst>
              <a:ext uri="{FF2B5EF4-FFF2-40B4-BE49-F238E27FC236}">
                <a16:creationId xmlns:a16="http://schemas.microsoft.com/office/drawing/2014/main" id="{15E7782A-6D9D-20AA-0D93-3E2D44306FE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16948" y="877455"/>
            <a:ext cx="5164571" cy="5164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032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ABC1E-D680-9DEB-F8EB-D94AC61C2EA8}"/>
              </a:ext>
            </a:extLst>
          </p:cNvPr>
          <p:cNvSpPr>
            <a:spLocks noGrp="1"/>
          </p:cNvSpPr>
          <p:nvPr>
            <p:ph type="title"/>
          </p:nvPr>
        </p:nvSpPr>
        <p:spPr>
          <a:xfrm>
            <a:off x="838200" y="383598"/>
            <a:ext cx="10515600" cy="1325563"/>
          </a:xfrm>
        </p:spPr>
        <p:txBody>
          <a:bodyPr>
            <a:normAutofit/>
          </a:bodyPr>
          <a:lstStyle/>
          <a:p>
            <a:r>
              <a:rPr lang="en-GB" sz="6000" b="1" dirty="0"/>
              <a:t>My effectiveness and productivity</a:t>
            </a:r>
          </a:p>
        </p:txBody>
      </p:sp>
      <p:sp>
        <p:nvSpPr>
          <p:cNvPr id="3" name="Content Placeholder 2">
            <a:extLst>
              <a:ext uri="{FF2B5EF4-FFF2-40B4-BE49-F238E27FC236}">
                <a16:creationId xmlns:a16="http://schemas.microsoft.com/office/drawing/2014/main" id="{723C6FEE-75AB-D552-DA9F-434419B86CF3}"/>
              </a:ext>
            </a:extLst>
          </p:cNvPr>
          <p:cNvSpPr>
            <a:spLocks noGrp="1"/>
          </p:cNvSpPr>
          <p:nvPr>
            <p:ph idx="1"/>
          </p:nvPr>
        </p:nvSpPr>
        <p:spPr>
          <a:xfrm>
            <a:off x="628073" y="1431637"/>
            <a:ext cx="11083636" cy="5209308"/>
          </a:xfrm>
          <a:solidFill>
            <a:schemeClr val="tx1"/>
          </a:solidFill>
        </p:spPr>
        <p:txBody>
          <a:bodyPr>
            <a:normAutofit lnSpcReduction="10000"/>
          </a:bodyPr>
          <a:lstStyle/>
          <a:p>
            <a:pPr marL="0" indent="0" algn="l">
              <a:buNone/>
            </a:pPr>
            <a:r>
              <a:rPr lang="en-GB" sz="4000" b="0" i="0" dirty="0">
                <a:solidFill>
                  <a:schemeClr val="bg1"/>
                </a:solidFill>
                <a:effectLst/>
                <a:latin typeface="system-ui"/>
              </a:rPr>
              <a:t>2 Peter 1 v  5-8</a:t>
            </a:r>
          </a:p>
          <a:p>
            <a:pPr marL="0" indent="0" algn="l">
              <a:buNone/>
            </a:pPr>
            <a:r>
              <a:rPr lang="en-GB" sz="4000" dirty="0">
                <a:solidFill>
                  <a:schemeClr val="bg1"/>
                </a:solidFill>
                <a:latin typeface="system-ui"/>
              </a:rPr>
              <a:t>M</a:t>
            </a:r>
            <a:r>
              <a:rPr lang="en-GB" sz="4000" b="0" i="0" dirty="0">
                <a:solidFill>
                  <a:schemeClr val="bg1"/>
                </a:solidFill>
                <a:effectLst/>
                <a:latin typeface="system-ui"/>
              </a:rPr>
              <a:t>ake every effort to add to your faith goodness; and to goodness, knowledge; and to knowledge, self-control; and to self-control, perseverance; and to perseverance, godliness; </a:t>
            </a:r>
            <a:r>
              <a:rPr lang="en-GB" sz="4000" b="1" i="0" baseline="30000" dirty="0">
                <a:solidFill>
                  <a:schemeClr val="bg1"/>
                </a:solidFill>
                <a:effectLst/>
                <a:latin typeface="system-ui"/>
              </a:rPr>
              <a:t> </a:t>
            </a:r>
            <a:r>
              <a:rPr lang="en-GB" sz="4000" b="0" i="0" dirty="0">
                <a:solidFill>
                  <a:schemeClr val="bg1"/>
                </a:solidFill>
                <a:effectLst/>
                <a:latin typeface="system-ui"/>
              </a:rPr>
              <a:t>and to godliness, mutual affection; and to mutual affection, love. For if you possess these qualities in increasing measure, they will keep you from being ineffective and unproductive in your knowledge of our Lord Jesus Christ</a:t>
            </a:r>
            <a:r>
              <a:rPr lang="en-GB" b="0" i="0" dirty="0">
                <a:solidFill>
                  <a:srgbClr val="000000"/>
                </a:solidFill>
                <a:effectLst/>
                <a:latin typeface="system-ui"/>
              </a:rPr>
              <a:t>.</a:t>
            </a:r>
          </a:p>
          <a:p>
            <a:endParaRPr lang="en-GB" dirty="0"/>
          </a:p>
        </p:txBody>
      </p:sp>
    </p:spTree>
    <p:extLst>
      <p:ext uri="{BB962C8B-B14F-4D97-AF65-F5344CB8AC3E}">
        <p14:creationId xmlns:p14="http://schemas.microsoft.com/office/powerpoint/2010/main" val="334692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ABC1E-D680-9DEB-F8EB-D94AC61C2EA8}"/>
              </a:ext>
            </a:extLst>
          </p:cNvPr>
          <p:cNvSpPr>
            <a:spLocks noGrp="1"/>
          </p:cNvSpPr>
          <p:nvPr>
            <p:ph type="title"/>
          </p:nvPr>
        </p:nvSpPr>
        <p:spPr/>
        <p:txBody>
          <a:bodyPr/>
          <a:lstStyle/>
          <a:p>
            <a:endParaRPr lang="en-GB" b="1" dirty="0"/>
          </a:p>
        </p:txBody>
      </p:sp>
      <p:sp>
        <p:nvSpPr>
          <p:cNvPr id="3" name="Content Placeholder 2">
            <a:extLst>
              <a:ext uri="{FF2B5EF4-FFF2-40B4-BE49-F238E27FC236}">
                <a16:creationId xmlns:a16="http://schemas.microsoft.com/office/drawing/2014/main" id="{723C6FEE-75AB-D552-DA9F-434419B86CF3}"/>
              </a:ext>
            </a:extLst>
          </p:cNvPr>
          <p:cNvSpPr>
            <a:spLocks noGrp="1"/>
          </p:cNvSpPr>
          <p:nvPr>
            <p:ph idx="1"/>
          </p:nvPr>
        </p:nvSpPr>
        <p:spPr>
          <a:xfrm>
            <a:off x="838200" y="600364"/>
            <a:ext cx="10808856" cy="6040580"/>
          </a:xfrm>
          <a:solidFill>
            <a:schemeClr val="tx1"/>
          </a:solidFill>
        </p:spPr>
        <p:txBody>
          <a:bodyPr>
            <a:normAutofit fontScale="92500" lnSpcReduction="20000"/>
          </a:bodyPr>
          <a:lstStyle/>
          <a:p>
            <a:pPr marL="0" indent="0" algn="l">
              <a:buNone/>
            </a:pPr>
            <a:endParaRPr lang="en-GB" sz="3600" b="0" i="0" dirty="0">
              <a:solidFill>
                <a:schemeClr val="bg1"/>
              </a:solidFill>
              <a:effectLst/>
              <a:latin typeface="system-ui"/>
            </a:endParaRPr>
          </a:p>
          <a:p>
            <a:pPr marL="0" indent="0" algn="l">
              <a:buNone/>
            </a:pPr>
            <a:r>
              <a:rPr lang="en-GB" sz="3600" b="0" i="0" dirty="0">
                <a:solidFill>
                  <a:schemeClr val="bg1"/>
                </a:solidFill>
                <a:effectLst/>
                <a:latin typeface="system-ui"/>
              </a:rPr>
              <a:t>faith</a:t>
            </a:r>
          </a:p>
          <a:p>
            <a:pPr marL="0" indent="0" algn="l">
              <a:buNone/>
            </a:pPr>
            <a:r>
              <a:rPr lang="en-GB" sz="3600" b="0" i="0" dirty="0">
                <a:solidFill>
                  <a:schemeClr val="bg1"/>
                </a:solidFill>
                <a:effectLst/>
                <a:latin typeface="system-ui"/>
              </a:rPr>
              <a:t>goodness </a:t>
            </a:r>
          </a:p>
          <a:p>
            <a:pPr marL="0" indent="0" algn="l">
              <a:buNone/>
            </a:pPr>
            <a:r>
              <a:rPr lang="en-GB" sz="3600" b="0" i="0" dirty="0">
                <a:solidFill>
                  <a:schemeClr val="bg1"/>
                </a:solidFill>
                <a:effectLst/>
                <a:latin typeface="system-ui"/>
              </a:rPr>
              <a:t>knowledge </a:t>
            </a:r>
          </a:p>
          <a:p>
            <a:pPr marL="0" indent="0" algn="l">
              <a:buNone/>
            </a:pPr>
            <a:r>
              <a:rPr lang="en-GB" sz="3600" b="0" i="0" dirty="0">
                <a:solidFill>
                  <a:schemeClr val="bg1"/>
                </a:solidFill>
                <a:effectLst/>
                <a:latin typeface="system-ui"/>
              </a:rPr>
              <a:t>self-control </a:t>
            </a:r>
          </a:p>
          <a:p>
            <a:pPr marL="0" indent="0" algn="l">
              <a:buNone/>
            </a:pPr>
            <a:r>
              <a:rPr lang="en-GB" sz="3600" b="0" i="0" dirty="0">
                <a:solidFill>
                  <a:schemeClr val="bg1"/>
                </a:solidFill>
                <a:effectLst/>
                <a:latin typeface="system-ui"/>
              </a:rPr>
              <a:t>perseverance </a:t>
            </a:r>
          </a:p>
          <a:p>
            <a:pPr marL="0" indent="0" algn="l">
              <a:buNone/>
            </a:pPr>
            <a:r>
              <a:rPr lang="en-GB" sz="3600" b="0" i="0" dirty="0">
                <a:solidFill>
                  <a:schemeClr val="bg1"/>
                </a:solidFill>
                <a:effectLst/>
                <a:latin typeface="system-ui"/>
              </a:rPr>
              <a:t>godliness </a:t>
            </a:r>
          </a:p>
          <a:p>
            <a:pPr marL="0" indent="0" algn="l">
              <a:buNone/>
            </a:pPr>
            <a:r>
              <a:rPr lang="en-GB" sz="3600" b="0" i="0" dirty="0">
                <a:solidFill>
                  <a:schemeClr val="bg1"/>
                </a:solidFill>
                <a:effectLst/>
                <a:latin typeface="system-ui"/>
              </a:rPr>
              <a:t>mutual affection</a:t>
            </a:r>
          </a:p>
          <a:p>
            <a:pPr marL="0" indent="0" algn="l">
              <a:buNone/>
            </a:pPr>
            <a:r>
              <a:rPr lang="en-GB" sz="3600" b="0" i="0" dirty="0">
                <a:solidFill>
                  <a:schemeClr val="bg1"/>
                </a:solidFill>
                <a:effectLst/>
                <a:latin typeface="system-ui"/>
              </a:rPr>
              <a:t>love. </a:t>
            </a:r>
          </a:p>
          <a:p>
            <a:pPr marL="0" indent="0" algn="l">
              <a:buNone/>
            </a:pPr>
            <a:r>
              <a:rPr lang="en-GB" sz="3600" b="0" i="0" dirty="0">
                <a:solidFill>
                  <a:schemeClr val="bg1"/>
                </a:solidFill>
                <a:effectLst/>
                <a:latin typeface="system-ui"/>
              </a:rPr>
              <a:t>……..for if you possess these qualities in </a:t>
            </a:r>
            <a:r>
              <a:rPr lang="en-GB" sz="3600" b="0" i="1" dirty="0">
                <a:solidFill>
                  <a:schemeClr val="bg1"/>
                </a:solidFill>
                <a:effectLst/>
                <a:latin typeface="system-ui"/>
              </a:rPr>
              <a:t>increasing measure</a:t>
            </a:r>
            <a:r>
              <a:rPr lang="en-GB" sz="3600" b="0" i="0" dirty="0">
                <a:solidFill>
                  <a:schemeClr val="bg1"/>
                </a:solidFill>
                <a:effectLst/>
                <a:latin typeface="system-ui"/>
              </a:rPr>
              <a:t>, they will keep you from being ineffective and unproductive in your knowledge of our Lord Jesus Christ</a:t>
            </a:r>
            <a:r>
              <a:rPr lang="en-GB" sz="3600" b="0" i="0" dirty="0">
                <a:solidFill>
                  <a:srgbClr val="000000"/>
                </a:solidFill>
                <a:effectLst/>
                <a:latin typeface="system-ui"/>
              </a:rPr>
              <a:t>.</a:t>
            </a:r>
          </a:p>
          <a:p>
            <a:endParaRPr lang="en-GB" dirty="0"/>
          </a:p>
        </p:txBody>
      </p:sp>
    </p:spTree>
    <p:extLst>
      <p:ext uri="{BB962C8B-B14F-4D97-AF65-F5344CB8AC3E}">
        <p14:creationId xmlns:p14="http://schemas.microsoft.com/office/powerpoint/2010/main" val="1255601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ADC1A-3A78-04CA-8BC3-9D8C6F07A110}"/>
              </a:ext>
            </a:extLst>
          </p:cNvPr>
          <p:cNvSpPr>
            <a:spLocks noGrp="1"/>
          </p:cNvSpPr>
          <p:nvPr>
            <p:ph type="title"/>
          </p:nvPr>
        </p:nvSpPr>
        <p:spPr>
          <a:xfrm>
            <a:off x="635000" y="2535670"/>
            <a:ext cx="10515600" cy="1325563"/>
          </a:xfrm>
        </p:spPr>
        <p:txBody>
          <a:bodyPr>
            <a:normAutofit/>
          </a:bodyPr>
          <a:lstStyle/>
          <a:p>
            <a:r>
              <a:rPr lang="en-GB" sz="6000" b="1" dirty="0"/>
              <a:t>My faith</a:t>
            </a:r>
          </a:p>
        </p:txBody>
      </p:sp>
      <p:pic>
        <p:nvPicPr>
          <p:cNvPr id="2050" name="Picture 2" descr="Pin on Quotes about god">
            <a:extLst>
              <a:ext uri="{FF2B5EF4-FFF2-40B4-BE49-F238E27FC236}">
                <a16:creationId xmlns:a16="http://schemas.microsoft.com/office/drawing/2014/main" id="{3D5A2B1E-822F-D0AB-AC40-A27D11B4AD1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12030" y="577681"/>
            <a:ext cx="4393425" cy="5857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82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51864-FB91-801B-0DA5-7B8D68C74282}"/>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A0E8EF39-1EF5-6B3F-E60C-E4A1A2B4A2BC}"/>
              </a:ext>
            </a:extLst>
          </p:cNvPr>
          <p:cNvSpPr>
            <a:spLocks noGrp="1"/>
          </p:cNvSpPr>
          <p:nvPr>
            <p:ph idx="1"/>
          </p:nvPr>
        </p:nvSpPr>
        <p:spPr>
          <a:xfrm>
            <a:off x="838200" y="811850"/>
            <a:ext cx="10515600" cy="5365113"/>
          </a:xfrm>
        </p:spPr>
        <p:txBody>
          <a:bodyPr>
            <a:noAutofit/>
          </a:bodyPr>
          <a:lstStyle/>
          <a:p>
            <a:pPr algn="ctr"/>
            <a:r>
              <a:rPr lang="en-GB" sz="3200" dirty="0"/>
              <a:t>Charles</a:t>
            </a:r>
          </a:p>
          <a:p>
            <a:pPr algn="ctr"/>
            <a:r>
              <a:rPr lang="en-GB" sz="3200" dirty="0"/>
              <a:t>Elizabeth</a:t>
            </a:r>
          </a:p>
          <a:p>
            <a:pPr algn="ctr"/>
            <a:r>
              <a:rPr lang="en-GB" sz="3200" dirty="0"/>
              <a:t>George</a:t>
            </a:r>
          </a:p>
          <a:p>
            <a:pPr algn="ctr"/>
            <a:r>
              <a:rPr lang="en-GB" sz="3200" dirty="0"/>
              <a:t>Edward</a:t>
            </a:r>
          </a:p>
          <a:p>
            <a:pPr algn="ctr"/>
            <a:r>
              <a:rPr lang="en-GB" sz="3200" dirty="0"/>
              <a:t>George</a:t>
            </a:r>
          </a:p>
          <a:p>
            <a:pPr algn="ctr"/>
            <a:r>
              <a:rPr lang="en-GB" sz="3200" dirty="0"/>
              <a:t>Edward</a:t>
            </a:r>
          </a:p>
          <a:p>
            <a:pPr algn="ctr"/>
            <a:r>
              <a:rPr lang="en-GB" sz="3200" dirty="0"/>
              <a:t>Victoria</a:t>
            </a:r>
          </a:p>
          <a:p>
            <a:pPr algn="ctr"/>
            <a:r>
              <a:rPr lang="en-GB" sz="3200" dirty="0"/>
              <a:t>William</a:t>
            </a:r>
          </a:p>
          <a:p>
            <a:pPr algn="ctr"/>
            <a:r>
              <a:rPr lang="en-GB" sz="3200" dirty="0"/>
              <a:t>George</a:t>
            </a:r>
          </a:p>
          <a:p>
            <a:pPr algn="ctr"/>
            <a:r>
              <a:rPr lang="en-GB" sz="3200" dirty="0"/>
              <a:t>George</a:t>
            </a:r>
          </a:p>
        </p:txBody>
      </p:sp>
    </p:spTree>
    <p:extLst>
      <p:ext uri="{BB962C8B-B14F-4D97-AF65-F5344CB8AC3E}">
        <p14:creationId xmlns:p14="http://schemas.microsoft.com/office/powerpoint/2010/main" val="2459040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A1B33-16F4-529F-840D-1E16ABEBCF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772DA5-474D-C24D-FE12-67E8871DC852}"/>
              </a:ext>
            </a:extLst>
          </p:cNvPr>
          <p:cNvSpPr>
            <a:spLocks noGrp="1"/>
          </p:cNvSpPr>
          <p:nvPr>
            <p:ph idx="1"/>
          </p:nvPr>
        </p:nvSpPr>
        <p:spPr>
          <a:xfrm>
            <a:off x="838200" y="640935"/>
            <a:ext cx="10515600" cy="5536028"/>
          </a:xfrm>
        </p:spPr>
        <p:txBody>
          <a:bodyPr>
            <a:normAutofit lnSpcReduction="10000"/>
          </a:bodyPr>
          <a:lstStyle/>
          <a:p>
            <a:pPr algn="ctr"/>
            <a:r>
              <a:rPr lang="en-GB" sz="3200" dirty="0"/>
              <a:t>Banks</a:t>
            </a:r>
          </a:p>
          <a:p>
            <a:pPr algn="ctr"/>
            <a:r>
              <a:rPr lang="en-GB" sz="3200" dirty="0"/>
              <a:t>Cohen </a:t>
            </a:r>
          </a:p>
          <a:p>
            <a:pPr algn="ctr"/>
            <a:r>
              <a:rPr lang="en-GB" sz="3200" dirty="0"/>
              <a:t>Charlton </a:t>
            </a:r>
          </a:p>
          <a:p>
            <a:pPr algn="ctr"/>
            <a:r>
              <a:rPr lang="en-GB" sz="3200" dirty="0"/>
              <a:t>Moore</a:t>
            </a:r>
          </a:p>
          <a:p>
            <a:pPr algn="ctr"/>
            <a:r>
              <a:rPr lang="en-GB" sz="3200" dirty="0"/>
              <a:t>Stiles</a:t>
            </a:r>
          </a:p>
          <a:p>
            <a:pPr algn="ctr"/>
            <a:r>
              <a:rPr lang="en-GB" sz="3200" dirty="0"/>
              <a:t>Wilson</a:t>
            </a:r>
          </a:p>
          <a:p>
            <a:pPr algn="ctr"/>
            <a:r>
              <a:rPr lang="en-GB" sz="3200" dirty="0"/>
              <a:t>Ball</a:t>
            </a:r>
          </a:p>
          <a:p>
            <a:pPr algn="ctr"/>
            <a:r>
              <a:rPr lang="en-GB" sz="3200" dirty="0"/>
              <a:t>Charlton</a:t>
            </a:r>
          </a:p>
          <a:p>
            <a:pPr algn="ctr"/>
            <a:r>
              <a:rPr lang="en-GB" sz="3200" dirty="0"/>
              <a:t>Peters</a:t>
            </a:r>
          </a:p>
          <a:p>
            <a:pPr algn="ctr"/>
            <a:r>
              <a:rPr lang="en-GB" sz="3200" dirty="0"/>
              <a:t>Hunt</a:t>
            </a:r>
          </a:p>
          <a:p>
            <a:endParaRPr lang="en-GB" dirty="0"/>
          </a:p>
          <a:p>
            <a:endParaRPr lang="en-GB" dirty="0"/>
          </a:p>
        </p:txBody>
      </p:sp>
    </p:spTree>
    <p:extLst>
      <p:ext uri="{BB962C8B-B14F-4D97-AF65-F5344CB8AC3E}">
        <p14:creationId xmlns:p14="http://schemas.microsoft.com/office/powerpoint/2010/main" val="3349409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B1A8D-AD9C-8164-5B02-3A754F6D51C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F02BFF3-E845-9D23-F70A-DDA957EF3B8B}"/>
              </a:ext>
            </a:extLst>
          </p:cNvPr>
          <p:cNvSpPr>
            <a:spLocks noGrp="1"/>
          </p:cNvSpPr>
          <p:nvPr>
            <p:ph idx="1"/>
          </p:nvPr>
        </p:nvSpPr>
        <p:spPr>
          <a:xfrm>
            <a:off x="838200" y="267856"/>
            <a:ext cx="10515600" cy="5909108"/>
          </a:xfrm>
        </p:spPr>
        <p:txBody>
          <a:bodyPr>
            <a:normAutofit lnSpcReduction="10000"/>
          </a:bodyPr>
          <a:lstStyle/>
          <a:p>
            <a:pPr marL="0" indent="0" algn="ctr">
              <a:buNone/>
            </a:pPr>
            <a:endParaRPr lang="en-GB" sz="3200" dirty="0"/>
          </a:p>
          <a:p>
            <a:pPr algn="ctr"/>
            <a:r>
              <a:rPr lang="en-GB" sz="3200" dirty="0"/>
              <a:t>Caroline Flack</a:t>
            </a:r>
          </a:p>
          <a:p>
            <a:pPr algn="ctr"/>
            <a:r>
              <a:rPr lang="en-GB" sz="3200" dirty="0"/>
              <a:t>Jay McGuinness</a:t>
            </a:r>
          </a:p>
          <a:p>
            <a:pPr algn="ctr"/>
            <a:r>
              <a:rPr lang="en-GB" sz="3200" dirty="0"/>
              <a:t>Ore </a:t>
            </a:r>
            <a:r>
              <a:rPr lang="en-GB" sz="3200" dirty="0" err="1"/>
              <a:t>Oduba</a:t>
            </a:r>
            <a:endParaRPr lang="en-GB" sz="3200" dirty="0"/>
          </a:p>
          <a:p>
            <a:pPr algn="ctr"/>
            <a:r>
              <a:rPr lang="en-GB" sz="3200" dirty="0"/>
              <a:t>Joe McFadden</a:t>
            </a:r>
          </a:p>
          <a:p>
            <a:pPr algn="ctr"/>
            <a:r>
              <a:rPr lang="en-GB" sz="3200" dirty="0"/>
              <a:t>Stacey Dooley</a:t>
            </a:r>
          </a:p>
          <a:p>
            <a:pPr algn="ctr"/>
            <a:r>
              <a:rPr lang="en-GB" sz="3200" dirty="0"/>
              <a:t>Kelvin Fletcher</a:t>
            </a:r>
          </a:p>
          <a:p>
            <a:pPr algn="ctr"/>
            <a:r>
              <a:rPr lang="en-GB" sz="3200" dirty="0"/>
              <a:t>Bill Bailey</a:t>
            </a:r>
          </a:p>
          <a:p>
            <a:pPr algn="ctr"/>
            <a:r>
              <a:rPr lang="en-GB" sz="3200" dirty="0"/>
              <a:t>Rose </a:t>
            </a:r>
            <a:r>
              <a:rPr lang="en-GB" sz="3200" dirty="0" err="1"/>
              <a:t>Ayling</a:t>
            </a:r>
            <a:r>
              <a:rPr lang="en-GB" sz="3200" dirty="0"/>
              <a:t>-Ellis</a:t>
            </a:r>
          </a:p>
          <a:p>
            <a:pPr algn="ctr"/>
            <a:r>
              <a:rPr lang="en-GB" sz="3200" dirty="0"/>
              <a:t>Hamza Yassin</a:t>
            </a:r>
          </a:p>
          <a:p>
            <a:pPr algn="ctr"/>
            <a:r>
              <a:rPr lang="en-GB" sz="3200" dirty="0"/>
              <a:t>Jamie Borthwick</a:t>
            </a:r>
          </a:p>
          <a:p>
            <a:pPr algn="ctr"/>
            <a:endParaRPr lang="en-GB" sz="3200" dirty="0"/>
          </a:p>
          <a:p>
            <a:endParaRPr lang="en-GB" dirty="0"/>
          </a:p>
          <a:p>
            <a:endParaRPr lang="en-GB" dirty="0"/>
          </a:p>
        </p:txBody>
      </p:sp>
    </p:spTree>
    <p:extLst>
      <p:ext uri="{BB962C8B-B14F-4D97-AF65-F5344CB8AC3E}">
        <p14:creationId xmlns:p14="http://schemas.microsoft.com/office/powerpoint/2010/main" val="3210589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E336E-6E6D-0670-9CB7-6ABA4D5A2D3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D6054FA-245F-47A3-F97C-CDC8EB887512}"/>
              </a:ext>
            </a:extLst>
          </p:cNvPr>
          <p:cNvSpPr>
            <a:spLocks noGrp="1"/>
          </p:cNvSpPr>
          <p:nvPr>
            <p:ph idx="1"/>
          </p:nvPr>
        </p:nvSpPr>
        <p:spPr>
          <a:xfrm>
            <a:off x="838200" y="299103"/>
            <a:ext cx="10515600" cy="5877860"/>
          </a:xfrm>
        </p:spPr>
        <p:txBody>
          <a:bodyPr>
            <a:normAutofit/>
          </a:bodyPr>
          <a:lstStyle/>
          <a:p>
            <a:pPr algn="ctr"/>
            <a:r>
              <a:rPr lang="en-GB" sz="3200" b="0" i="0" dirty="0" err="1">
                <a:solidFill>
                  <a:srgbClr val="202122"/>
                </a:solidFill>
                <a:effectLst/>
                <a:latin typeface="Arial" panose="020B0604020202020204" pitchFamily="34" charset="0"/>
              </a:rPr>
              <a:t>Shammua</a:t>
            </a:r>
            <a:r>
              <a:rPr lang="en-GB" sz="3200" b="0" i="0" dirty="0">
                <a:solidFill>
                  <a:srgbClr val="202122"/>
                </a:solidFill>
                <a:effectLst/>
                <a:latin typeface="Arial" panose="020B0604020202020204" pitchFamily="34" charset="0"/>
              </a:rPr>
              <a:t>, </a:t>
            </a:r>
          </a:p>
          <a:p>
            <a:pPr algn="ctr"/>
            <a:r>
              <a:rPr lang="en-GB" sz="3200" b="0" i="0" dirty="0" err="1">
                <a:solidFill>
                  <a:srgbClr val="202122"/>
                </a:solidFill>
                <a:effectLst/>
                <a:latin typeface="Arial" panose="020B0604020202020204" pitchFamily="34" charset="0"/>
              </a:rPr>
              <a:t>Shaphat</a:t>
            </a:r>
            <a:r>
              <a:rPr lang="en-GB" sz="3200" b="0" i="0" dirty="0">
                <a:solidFill>
                  <a:srgbClr val="202122"/>
                </a:solidFill>
                <a:effectLst/>
                <a:latin typeface="Arial" panose="020B0604020202020204" pitchFamily="34" charset="0"/>
              </a:rPr>
              <a:t>, </a:t>
            </a:r>
          </a:p>
          <a:p>
            <a:pPr algn="ctr"/>
            <a:r>
              <a:rPr lang="en-GB" sz="3200" b="0" i="0" dirty="0" err="1">
                <a:solidFill>
                  <a:srgbClr val="202122"/>
                </a:solidFill>
                <a:effectLst/>
                <a:latin typeface="Arial" panose="020B0604020202020204" pitchFamily="34" charset="0"/>
              </a:rPr>
              <a:t>Igal</a:t>
            </a:r>
            <a:r>
              <a:rPr lang="en-GB" sz="3200" b="0" i="0" dirty="0">
                <a:solidFill>
                  <a:srgbClr val="202122"/>
                </a:solidFill>
                <a:effectLst/>
                <a:latin typeface="Arial" panose="020B0604020202020204" pitchFamily="34" charset="0"/>
              </a:rPr>
              <a:t>, </a:t>
            </a:r>
          </a:p>
          <a:p>
            <a:pPr algn="ctr"/>
            <a:r>
              <a:rPr lang="en-GB" sz="3200" b="0" i="0" dirty="0" err="1">
                <a:solidFill>
                  <a:srgbClr val="202122"/>
                </a:solidFill>
                <a:effectLst/>
                <a:latin typeface="Arial" panose="020B0604020202020204" pitchFamily="34" charset="0"/>
              </a:rPr>
              <a:t>Palti</a:t>
            </a:r>
            <a:r>
              <a:rPr lang="en-GB" sz="3200" b="0" i="0" dirty="0">
                <a:solidFill>
                  <a:srgbClr val="202122"/>
                </a:solidFill>
                <a:effectLst/>
                <a:latin typeface="Arial" panose="020B0604020202020204" pitchFamily="34" charset="0"/>
              </a:rPr>
              <a:t>, </a:t>
            </a:r>
          </a:p>
          <a:p>
            <a:pPr algn="ctr"/>
            <a:r>
              <a:rPr lang="en-GB" sz="3200" b="0" i="0" dirty="0">
                <a:solidFill>
                  <a:srgbClr val="202122"/>
                </a:solidFill>
                <a:effectLst/>
                <a:latin typeface="Arial" panose="020B0604020202020204" pitchFamily="34" charset="0"/>
              </a:rPr>
              <a:t>Gaddiel, </a:t>
            </a:r>
          </a:p>
          <a:p>
            <a:pPr algn="ctr"/>
            <a:r>
              <a:rPr lang="en-GB" sz="3200" b="0" i="0" dirty="0">
                <a:solidFill>
                  <a:srgbClr val="202122"/>
                </a:solidFill>
                <a:effectLst/>
                <a:latin typeface="Arial" panose="020B0604020202020204" pitchFamily="34" charset="0"/>
              </a:rPr>
              <a:t>Gaddi, </a:t>
            </a:r>
          </a:p>
          <a:p>
            <a:pPr algn="ctr"/>
            <a:r>
              <a:rPr lang="en-GB" sz="3200" b="0" i="0" dirty="0" err="1">
                <a:solidFill>
                  <a:srgbClr val="202122"/>
                </a:solidFill>
                <a:effectLst/>
                <a:latin typeface="Arial" panose="020B0604020202020204" pitchFamily="34" charset="0"/>
              </a:rPr>
              <a:t>Ammiel</a:t>
            </a:r>
            <a:endParaRPr lang="en-GB" sz="3200" b="0" i="0" dirty="0">
              <a:solidFill>
                <a:srgbClr val="202122"/>
              </a:solidFill>
              <a:effectLst/>
              <a:latin typeface="Arial" panose="020B0604020202020204" pitchFamily="34" charset="0"/>
            </a:endParaRPr>
          </a:p>
          <a:p>
            <a:pPr algn="ctr"/>
            <a:r>
              <a:rPr lang="en-GB" sz="3200" b="0" i="0" dirty="0" err="1">
                <a:solidFill>
                  <a:srgbClr val="202122"/>
                </a:solidFill>
                <a:effectLst/>
                <a:latin typeface="Arial" panose="020B0604020202020204" pitchFamily="34" charset="0"/>
              </a:rPr>
              <a:t>Sethur</a:t>
            </a:r>
            <a:r>
              <a:rPr lang="en-GB" sz="3200" b="0" i="0" dirty="0">
                <a:solidFill>
                  <a:srgbClr val="202122"/>
                </a:solidFill>
                <a:effectLst/>
                <a:latin typeface="Arial" panose="020B0604020202020204" pitchFamily="34" charset="0"/>
              </a:rPr>
              <a:t>, </a:t>
            </a:r>
          </a:p>
          <a:p>
            <a:pPr algn="ctr"/>
            <a:r>
              <a:rPr lang="en-GB" sz="3200" b="0" i="0" dirty="0" err="1">
                <a:solidFill>
                  <a:srgbClr val="202122"/>
                </a:solidFill>
                <a:effectLst/>
                <a:latin typeface="Arial" panose="020B0604020202020204" pitchFamily="34" charset="0"/>
              </a:rPr>
              <a:t>Nahbi</a:t>
            </a:r>
            <a:r>
              <a:rPr lang="en-GB" sz="3200" b="0" i="0" dirty="0">
                <a:solidFill>
                  <a:srgbClr val="202122"/>
                </a:solidFill>
                <a:effectLst/>
                <a:latin typeface="Arial" panose="020B0604020202020204" pitchFamily="34" charset="0"/>
              </a:rPr>
              <a:t>, </a:t>
            </a:r>
          </a:p>
          <a:p>
            <a:pPr algn="ctr"/>
            <a:r>
              <a:rPr lang="en-GB" sz="3200" b="0" i="0" dirty="0" err="1">
                <a:solidFill>
                  <a:srgbClr val="202122"/>
                </a:solidFill>
                <a:effectLst/>
                <a:latin typeface="Arial" panose="020B0604020202020204" pitchFamily="34" charset="0"/>
              </a:rPr>
              <a:t>Geuel</a:t>
            </a:r>
            <a:r>
              <a:rPr lang="en-GB" sz="3200" b="0" i="0" dirty="0">
                <a:solidFill>
                  <a:srgbClr val="202122"/>
                </a:solidFill>
                <a:effectLst/>
                <a:latin typeface="Arial" panose="020B0604020202020204" pitchFamily="34" charset="0"/>
              </a:rPr>
              <a:t>,</a:t>
            </a:r>
          </a:p>
          <a:p>
            <a:endParaRPr lang="en-GB" dirty="0"/>
          </a:p>
        </p:txBody>
      </p:sp>
    </p:spTree>
    <p:extLst>
      <p:ext uri="{BB962C8B-B14F-4D97-AF65-F5344CB8AC3E}">
        <p14:creationId xmlns:p14="http://schemas.microsoft.com/office/powerpoint/2010/main" val="2419934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DB16B-19EA-8175-27F8-E2F0299E2272}"/>
              </a:ext>
            </a:extLst>
          </p:cNvPr>
          <p:cNvSpPr>
            <a:spLocks noGrp="1"/>
          </p:cNvSpPr>
          <p:nvPr>
            <p:ph type="title"/>
          </p:nvPr>
        </p:nvSpPr>
        <p:spPr/>
        <p:txBody>
          <a:bodyPr/>
          <a:lstStyle/>
          <a:p>
            <a:endParaRPr lang="en-GB"/>
          </a:p>
        </p:txBody>
      </p:sp>
      <p:pic>
        <p:nvPicPr>
          <p:cNvPr id="2050" name="Picture 2" descr="Twelve spies sent into Canaan">
            <a:extLst>
              <a:ext uri="{FF2B5EF4-FFF2-40B4-BE49-F238E27FC236}">
                <a16:creationId xmlns:a16="http://schemas.microsoft.com/office/drawing/2014/main" id="{BA71F9DD-8BC8-3283-0CD9-A4172E62286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1259" y="1758156"/>
            <a:ext cx="4207452" cy="315558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Twelve Spies">
            <a:extLst>
              <a:ext uri="{FF2B5EF4-FFF2-40B4-BE49-F238E27FC236}">
                <a16:creationId xmlns:a16="http://schemas.microsoft.com/office/drawing/2014/main" id="{9E36324F-14B5-36FD-16C6-92AE17C283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0775" y="1027906"/>
            <a:ext cx="6191250" cy="4562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575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33F9E-289F-3B89-9525-F4728F4318A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AEF658-FD3A-737E-970E-D86177CD7EC0}"/>
              </a:ext>
            </a:extLst>
          </p:cNvPr>
          <p:cNvSpPr>
            <a:spLocks noGrp="1"/>
          </p:cNvSpPr>
          <p:nvPr>
            <p:ph idx="1"/>
          </p:nvPr>
        </p:nvSpPr>
        <p:spPr>
          <a:xfrm>
            <a:off x="692727" y="1690688"/>
            <a:ext cx="10661073" cy="4486275"/>
          </a:xfrm>
        </p:spPr>
        <p:txBody>
          <a:bodyPr>
            <a:normAutofit/>
          </a:bodyPr>
          <a:lstStyle/>
          <a:p>
            <a:r>
              <a:rPr lang="en-GB" sz="3600" dirty="0"/>
              <a:t>All 12 saw the same things – the land ‘flowing with milk and honey’- the grapes, pomegranates and figs</a:t>
            </a:r>
          </a:p>
          <a:p>
            <a:r>
              <a:rPr lang="en-GB" sz="3600" dirty="0"/>
              <a:t> 10 -  </a:t>
            </a:r>
            <a:r>
              <a:rPr lang="en-GB" sz="3600" b="1" i="1" dirty="0"/>
              <a:t>fear</a:t>
            </a:r>
            <a:r>
              <a:rPr lang="en-GB" sz="3600" dirty="0"/>
              <a:t> took over- the powerful people, giants, fortified cities – ‘We can’t attack those people, they are stronger than we are’</a:t>
            </a:r>
          </a:p>
          <a:p>
            <a:r>
              <a:rPr lang="en-GB" sz="3600" dirty="0"/>
              <a:t> ‘The land devours those living in it!’</a:t>
            </a:r>
          </a:p>
          <a:p>
            <a:r>
              <a:rPr lang="en-GB" sz="3600" dirty="0"/>
              <a:t>2 –</a:t>
            </a:r>
            <a:r>
              <a:rPr lang="en-GB" sz="3600" b="1" i="1" dirty="0"/>
              <a:t> faith </a:t>
            </a:r>
            <a:r>
              <a:rPr lang="en-GB" sz="3600" dirty="0"/>
              <a:t>took over – ‘We should go up and take possession of the land, for we can certainly do it’</a:t>
            </a:r>
          </a:p>
          <a:p>
            <a:endParaRPr lang="en-GB" dirty="0"/>
          </a:p>
          <a:p>
            <a:endParaRPr lang="en-GB" dirty="0"/>
          </a:p>
          <a:p>
            <a:endParaRPr lang="en-GB" dirty="0"/>
          </a:p>
          <a:p>
            <a:endParaRPr lang="en-GB" sz="2800" dirty="0"/>
          </a:p>
          <a:p>
            <a:endParaRPr lang="en-GB" dirty="0"/>
          </a:p>
        </p:txBody>
      </p:sp>
    </p:spTree>
    <p:extLst>
      <p:ext uri="{BB962C8B-B14F-4D97-AF65-F5344CB8AC3E}">
        <p14:creationId xmlns:p14="http://schemas.microsoft.com/office/powerpoint/2010/main" val="3800570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FBB74-89E6-A00F-4C92-4CF5D1185668}"/>
              </a:ext>
            </a:extLst>
          </p:cNvPr>
          <p:cNvSpPr>
            <a:spLocks noGrp="1"/>
          </p:cNvSpPr>
          <p:nvPr>
            <p:ph type="title"/>
          </p:nvPr>
        </p:nvSpPr>
        <p:spPr>
          <a:xfrm>
            <a:off x="838200" y="1219200"/>
            <a:ext cx="3262745" cy="1939636"/>
          </a:xfrm>
        </p:spPr>
        <p:txBody>
          <a:bodyPr>
            <a:noAutofit/>
          </a:bodyPr>
          <a:lstStyle/>
          <a:p>
            <a:r>
              <a:rPr lang="en-GB" sz="6000" b="1" dirty="0"/>
              <a:t>Jesus</a:t>
            </a:r>
          </a:p>
        </p:txBody>
      </p:sp>
      <p:pic>
        <p:nvPicPr>
          <p:cNvPr id="6146" name="Picture 2" descr="What Does John 3:30 Mean?">
            <a:extLst>
              <a:ext uri="{FF2B5EF4-FFF2-40B4-BE49-F238E27FC236}">
                <a16:creationId xmlns:a16="http://schemas.microsoft.com/office/drawing/2014/main" id="{AD58E3A3-B4CF-B39B-FCB2-B75F4A86A25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34379" y="477115"/>
            <a:ext cx="6494319" cy="4870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9654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C6E5B-A348-A2C0-65EA-405D4AF076FE}"/>
              </a:ext>
            </a:extLst>
          </p:cNvPr>
          <p:cNvSpPr>
            <a:spLocks noGrp="1"/>
          </p:cNvSpPr>
          <p:nvPr>
            <p:ph type="ctrTitle"/>
          </p:nvPr>
        </p:nvSpPr>
        <p:spPr>
          <a:xfrm>
            <a:off x="1524000" y="1041400"/>
            <a:ext cx="9144000" cy="889000"/>
          </a:xfrm>
        </p:spPr>
        <p:txBody>
          <a:bodyPr>
            <a:normAutofit fontScale="90000"/>
          </a:bodyPr>
          <a:lstStyle/>
          <a:p>
            <a:r>
              <a:rPr lang="en-GB" sz="9600" b="1" dirty="0">
                <a:solidFill>
                  <a:srgbClr val="FF0000"/>
                </a:solidFill>
              </a:rPr>
              <a:t>E</a:t>
            </a:r>
            <a:r>
              <a:rPr lang="en-GB" sz="9600" b="1" dirty="0">
                <a:solidFill>
                  <a:schemeClr val="accent1">
                    <a:lumMod val="75000"/>
                  </a:schemeClr>
                </a:solidFill>
              </a:rPr>
              <a:t>N</a:t>
            </a:r>
            <a:r>
              <a:rPr lang="en-GB" sz="9600" b="1" dirty="0">
                <a:solidFill>
                  <a:schemeClr val="accent6">
                    <a:lumMod val="60000"/>
                    <a:lumOff val="40000"/>
                  </a:schemeClr>
                </a:solidFill>
              </a:rPr>
              <a:t>L</a:t>
            </a:r>
            <a:r>
              <a:rPr lang="en-GB" sz="9600" b="1" dirty="0">
                <a:solidFill>
                  <a:schemeClr val="accent3"/>
                </a:solidFill>
              </a:rPr>
              <a:t>A</a:t>
            </a:r>
            <a:r>
              <a:rPr lang="en-GB" sz="9600" b="1" dirty="0">
                <a:solidFill>
                  <a:srgbClr val="FFC000"/>
                </a:solidFill>
              </a:rPr>
              <a:t>R</a:t>
            </a:r>
            <a:r>
              <a:rPr lang="en-GB" sz="9600" b="1" dirty="0">
                <a:solidFill>
                  <a:schemeClr val="accent6">
                    <a:lumMod val="50000"/>
                  </a:schemeClr>
                </a:solidFill>
              </a:rPr>
              <a:t>G</a:t>
            </a:r>
            <a:r>
              <a:rPr lang="en-GB" sz="9600" b="1" dirty="0">
                <a:solidFill>
                  <a:srgbClr val="C00000"/>
                </a:solidFill>
              </a:rPr>
              <a:t>E</a:t>
            </a:r>
            <a:r>
              <a:rPr lang="en-GB" sz="9600" b="1" dirty="0">
                <a:solidFill>
                  <a:schemeClr val="bg2">
                    <a:lumMod val="50000"/>
                  </a:schemeClr>
                </a:solidFill>
              </a:rPr>
              <a:t>M</a:t>
            </a:r>
            <a:r>
              <a:rPr lang="en-GB" sz="9600" b="1" dirty="0">
                <a:solidFill>
                  <a:schemeClr val="accent6"/>
                </a:solidFill>
              </a:rPr>
              <a:t>E</a:t>
            </a:r>
            <a:r>
              <a:rPr lang="en-GB" sz="9600" b="1" dirty="0">
                <a:solidFill>
                  <a:schemeClr val="accent5">
                    <a:lumMod val="75000"/>
                  </a:schemeClr>
                </a:solidFill>
              </a:rPr>
              <a:t>N</a:t>
            </a:r>
            <a:r>
              <a:rPr lang="en-GB" sz="9600" b="1" dirty="0">
                <a:solidFill>
                  <a:schemeClr val="accent2">
                    <a:lumMod val="75000"/>
                  </a:schemeClr>
                </a:solidFill>
              </a:rPr>
              <a:t>T</a:t>
            </a:r>
            <a:endParaRPr lang="en-GB" sz="9600" b="1" dirty="0">
              <a:solidFill>
                <a:srgbClr val="FF0000"/>
              </a:solidFill>
            </a:endParaRPr>
          </a:p>
        </p:txBody>
      </p:sp>
      <p:sp>
        <p:nvSpPr>
          <p:cNvPr id="3" name="Subtitle 2">
            <a:extLst>
              <a:ext uri="{FF2B5EF4-FFF2-40B4-BE49-F238E27FC236}">
                <a16:creationId xmlns:a16="http://schemas.microsoft.com/office/drawing/2014/main" id="{3BA44E9A-94CB-6084-876F-A2B65C0464A9}"/>
              </a:ext>
            </a:extLst>
          </p:cNvPr>
          <p:cNvSpPr>
            <a:spLocks noGrp="1"/>
          </p:cNvSpPr>
          <p:nvPr>
            <p:ph type="subTitle" idx="1"/>
          </p:nvPr>
        </p:nvSpPr>
        <p:spPr>
          <a:xfrm>
            <a:off x="1524000" y="1764145"/>
            <a:ext cx="9144000" cy="4710545"/>
          </a:xfrm>
        </p:spPr>
        <p:txBody>
          <a:bodyPr>
            <a:normAutofit lnSpcReduction="10000"/>
          </a:bodyPr>
          <a:lstStyle/>
          <a:p>
            <a:r>
              <a:rPr lang="en-GB" sz="3200" dirty="0"/>
              <a:t>Place of my tent</a:t>
            </a:r>
          </a:p>
          <a:p>
            <a:r>
              <a:rPr lang="en-GB" sz="3200" dirty="0"/>
              <a:t>My territory (O that you would bless me indeed)</a:t>
            </a:r>
          </a:p>
          <a:p>
            <a:r>
              <a:rPr lang="en-GB" sz="3200" dirty="0"/>
              <a:t>My walk with the Lord</a:t>
            </a:r>
          </a:p>
          <a:p>
            <a:r>
              <a:rPr lang="en-GB" sz="3200" dirty="0"/>
              <a:t>I may know Jesus better</a:t>
            </a:r>
          </a:p>
          <a:p>
            <a:r>
              <a:rPr lang="en-GB" sz="3200" dirty="0"/>
              <a:t>My heart</a:t>
            </a:r>
          </a:p>
          <a:p>
            <a:r>
              <a:rPr lang="en-GB" sz="3200" dirty="0"/>
              <a:t>My love for others</a:t>
            </a:r>
          </a:p>
          <a:p>
            <a:r>
              <a:rPr lang="en-GB" sz="3200" dirty="0"/>
              <a:t>His church</a:t>
            </a:r>
          </a:p>
          <a:p>
            <a:r>
              <a:rPr lang="en-GB" sz="3200" dirty="0"/>
              <a:t>My faith</a:t>
            </a:r>
          </a:p>
          <a:p>
            <a:r>
              <a:rPr lang="en-GB" sz="3200" dirty="0"/>
              <a:t>Jesus</a:t>
            </a:r>
          </a:p>
          <a:p>
            <a:endParaRPr lang="en-GB" dirty="0"/>
          </a:p>
          <a:p>
            <a:endParaRPr lang="en-GB" dirty="0"/>
          </a:p>
          <a:p>
            <a:endParaRPr lang="en-GB" dirty="0"/>
          </a:p>
        </p:txBody>
      </p:sp>
    </p:spTree>
    <p:extLst>
      <p:ext uri="{BB962C8B-B14F-4D97-AF65-F5344CB8AC3E}">
        <p14:creationId xmlns:p14="http://schemas.microsoft.com/office/powerpoint/2010/main" val="21554780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15856</TotalTime>
  <Words>334</Words>
  <Application>Microsoft Office PowerPoint</Application>
  <PresentationFormat>Widescreen</PresentationFormat>
  <Paragraphs>83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system-ui</vt:lpstr>
      <vt:lpstr>Office Theme</vt:lpstr>
      <vt:lpstr>ENLARGEMENT</vt:lpstr>
      <vt:lpstr>The place of your tent</vt:lpstr>
      <vt:lpstr>My territory</vt:lpstr>
      <vt:lpstr>My walk with God</vt:lpstr>
      <vt:lpstr>We may know Jesus better</vt:lpstr>
      <vt:lpstr>My heart</vt:lpstr>
      <vt:lpstr>Love for each other</vt:lpstr>
      <vt:lpstr>His church</vt:lpstr>
      <vt:lpstr>My effectiveness and productivity</vt:lpstr>
      <vt:lpstr>PowerPoint Presentation</vt:lpstr>
      <vt:lpstr>My faith</vt:lpstr>
      <vt:lpstr>PowerPoint Presentation</vt:lpstr>
      <vt:lpstr>PowerPoint Presentation</vt:lpstr>
      <vt:lpstr>PowerPoint Presentation</vt:lpstr>
      <vt:lpstr>PowerPoint Presentation</vt:lpstr>
      <vt:lpstr>PowerPoint Presentation</vt:lpstr>
      <vt:lpstr>PowerPoint Presentation</vt:lpstr>
      <vt:lpstr>Jesus</vt:lpstr>
      <vt:lpstr>ENLARGEMENT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ENLARGEMENT</dc:title>
  <dc:creator>j hodkinson</dc:creator>
  <cp:lastModifiedBy>j hodkinson</cp:lastModifiedBy>
  <cp:revision>13</cp:revision>
  <cp:lastPrinted>2024-01-05T07:16:49Z</cp:lastPrinted>
  <dcterms:created xsi:type="dcterms:W3CDTF">2023-10-27T15:58:30Z</dcterms:created>
  <dcterms:modified xsi:type="dcterms:W3CDTF">2024-01-05T07:48:16Z</dcterms:modified>
</cp:coreProperties>
</file>