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62" r:id="rId5"/>
    <p:sldId id="258" r:id="rId6"/>
    <p:sldId id="265" r:id="rId7"/>
    <p:sldId id="261"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82C7F-0811-4BE0-8DBD-108D2DF4CB8D}" v="6" dt="2024-12-22T08:53:07.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ss" userId="073aba6e7bccc68e" providerId="LiveId" clId="{C5482C7F-0811-4BE0-8DBD-108D2DF4CB8D}"/>
    <pc:docChg chg="undo custSel addSld delSld modSld sldOrd">
      <pc:chgData name="James Moss" userId="073aba6e7bccc68e" providerId="LiveId" clId="{C5482C7F-0811-4BE0-8DBD-108D2DF4CB8D}" dt="2024-12-22T08:53:07.472" v="128"/>
      <pc:docMkLst>
        <pc:docMk/>
      </pc:docMkLst>
      <pc:sldChg chg="addSp delSp modSp add mod setBg modClrScheme delDesignElem chgLayout">
        <pc:chgData name="James Moss" userId="073aba6e7bccc68e" providerId="LiveId" clId="{C5482C7F-0811-4BE0-8DBD-108D2DF4CB8D}" dt="2024-12-22T08:46:50.844" v="56" actId="20577"/>
        <pc:sldMkLst>
          <pc:docMk/>
          <pc:sldMk cId="1685712251" sldId="262"/>
        </pc:sldMkLst>
        <pc:spChg chg="add mod ord">
          <ac:chgData name="James Moss" userId="073aba6e7bccc68e" providerId="LiveId" clId="{C5482C7F-0811-4BE0-8DBD-108D2DF4CB8D}" dt="2024-12-22T08:46:50.844" v="56" actId="20577"/>
          <ac:spMkLst>
            <pc:docMk/>
            <pc:sldMk cId="1685712251" sldId="262"/>
            <ac:spMk id="2" creationId="{6D1660E9-7C13-7BDA-5689-D1EA9CC37739}"/>
          </ac:spMkLst>
        </pc:spChg>
        <pc:spChg chg="mod ord">
          <ac:chgData name="James Moss" userId="073aba6e7bccc68e" providerId="LiveId" clId="{C5482C7F-0811-4BE0-8DBD-108D2DF4CB8D}" dt="2024-12-22T08:46:21.918" v="30" actId="404"/>
          <ac:spMkLst>
            <pc:docMk/>
            <pc:sldMk cId="1685712251" sldId="262"/>
            <ac:spMk id="4" creationId="{A62ACC0D-B085-6A78-DFAA-0784F20B151F}"/>
          </ac:spMkLst>
        </pc:spChg>
        <pc:spChg chg="del">
          <ac:chgData name="James Moss" userId="073aba6e7bccc68e" providerId="LiveId" clId="{C5482C7F-0811-4BE0-8DBD-108D2DF4CB8D}" dt="2024-12-22T08:43:12.079" v="1"/>
          <ac:spMkLst>
            <pc:docMk/>
            <pc:sldMk cId="1685712251" sldId="262"/>
            <ac:spMk id="2055" creationId="{8A907FE3-E5AB-BBBD-0009-A18645355935}"/>
          </ac:spMkLst>
        </pc:spChg>
        <pc:spChg chg="del">
          <ac:chgData name="James Moss" userId="073aba6e7bccc68e" providerId="LiveId" clId="{C5482C7F-0811-4BE0-8DBD-108D2DF4CB8D}" dt="2024-12-22T08:43:12.079" v="1"/>
          <ac:spMkLst>
            <pc:docMk/>
            <pc:sldMk cId="1685712251" sldId="262"/>
            <ac:spMk id="2057" creationId="{49888CFF-D8CC-0FFB-5F31-255AF576C413}"/>
          </ac:spMkLst>
        </pc:spChg>
        <pc:picChg chg="del">
          <ac:chgData name="James Moss" userId="073aba6e7bccc68e" providerId="LiveId" clId="{C5482C7F-0811-4BE0-8DBD-108D2DF4CB8D}" dt="2024-12-22T08:43:48.320" v="8" actId="478"/>
          <ac:picMkLst>
            <pc:docMk/>
            <pc:sldMk cId="1685712251" sldId="262"/>
            <ac:picMk id="2050" creationId="{B0FA192E-BDD6-B1A6-7692-2BA069354ED1}"/>
          </ac:picMkLst>
        </pc:picChg>
      </pc:sldChg>
      <pc:sldChg chg="delSp add del setBg delDesignElem">
        <pc:chgData name="James Moss" userId="073aba6e7bccc68e" providerId="LiveId" clId="{C5482C7F-0811-4BE0-8DBD-108D2DF4CB8D}" dt="2024-12-22T08:51:02.119" v="92" actId="47"/>
        <pc:sldMkLst>
          <pc:docMk/>
          <pc:sldMk cId="1110444243" sldId="263"/>
        </pc:sldMkLst>
        <pc:spChg chg="del">
          <ac:chgData name="James Moss" userId="073aba6e7bccc68e" providerId="LiveId" clId="{C5482C7F-0811-4BE0-8DBD-108D2DF4CB8D}" dt="2024-12-22T08:43:14.263" v="3"/>
          <ac:spMkLst>
            <pc:docMk/>
            <pc:sldMk cId="1110444243" sldId="263"/>
            <ac:spMk id="4103" creationId="{5344E688-8A7C-89A1-7D92-E5283491D873}"/>
          </ac:spMkLst>
        </pc:spChg>
        <pc:spChg chg="del">
          <ac:chgData name="James Moss" userId="073aba6e7bccc68e" providerId="LiveId" clId="{C5482C7F-0811-4BE0-8DBD-108D2DF4CB8D}" dt="2024-12-22T08:43:14.263" v="3"/>
          <ac:spMkLst>
            <pc:docMk/>
            <pc:sldMk cId="1110444243" sldId="263"/>
            <ac:spMk id="4105" creationId="{F3F06331-1779-21E1-74E8-A46FCEF272CE}"/>
          </ac:spMkLst>
        </pc:spChg>
      </pc:sldChg>
      <pc:sldChg chg="delSp add del setBg delDesignElem">
        <pc:chgData name="James Moss" userId="073aba6e7bccc68e" providerId="LiveId" clId="{C5482C7F-0811-4BE0-8DBD-108D2DF4CB8D}" dt="2024-12-22T08:51:16.995" v="96" actId="47"/>
        <pc:sldMkLst>
          <pc:docMk/>
          <pc:sldMk cId="3054830935" sldId="264"/>
        </pc:sldMkLst>
        <pc:spChg chg="del">
          <ac:chgData name="James Moss" userId="073aba6e7bccc68e" providerId="LiveId" clId="{C5482C7F-0811-4BE0-8DBD-108D2DF4CB8D}" dt="2024-12-22T08:43:16.761" v="5"/>
          <ac:spMkLst>
            <pc:docMk/>
            <pc:sldMk cId="3054830935" sldId="264"/>
            <ac:spMk id="2062" creationId="{E2D6BC74-6254-D724-C041-C164C2E3BDE2}"/>
          </ac:spMkLst>
        </pc:spChg>
        <pc:spChg chg="del">
          <ac:chgData name="James Moss" userId="073aba6e7bccc68e" providerId="LiveId" clId="{C5482C7F-0811-4BE0-8DBD-108D2DF4CB8D}" dt="2024-12-22T08:43:16.761" v="5"/>
          <ac:spMkLst>
            <pc:docMk/>
            <pc:sldMk cId="3054830935" sldId="264"/>
            <ac:spMk id="2064" creationId="{586E9213-5933-8BDA-CBB9-87A8E25CE800}"/>
          </ac:spMkLst>
        </pc:spChg>
      </pc:sldChg>
      <pc:sldChg chg="modSp add mod ord">
        <pc:chgData name="James Moss" userId="073aba6e7bccc68e" providerId="LiveId" clId="{C5482C7F-0811-4BE0-8DBD-108D2DF4CB8D}" dt="2024-12-22T08:50:58.869" v="91" actId="27636"/>
        <pc:sldMkLst>
          <pc:docMk/>
          <pc:sldMk cId="181820528" sldId="265"/>
        </pc:sldMkLst>
        <pc:spChg chg="mod">
          <ac:chgData name="James Moss" userId="073aba6e7bccc68e" providerId="LiveId" clId="{C5482C7F-0811-4BE0-8DBD-108D2DF4CB8D}" dt="2024-12-22T08:50:58.869" v="91" actId="27636"/>
          <ac:spMkLst>
            <pc:docMk/>
            <pc:sldMk cId="181820528" sldId="265"/>
            <ac:spMk id="2" creationId="{58E89742-9C28-B3C3-0391-5014C79C6A77}"/>
          </ac:spMkLst>
        </pc:spChg>
      </pc:sldChg>
      <pc:sldChg chg="modSp add mod ord">
        <pc:chgData name="James Moss" userId="073aba6e7bccc68e" providerId="LiveId" clId="{C5482C7F-0811-4BE0-8DBD-108D2DF4CB8D}" dt="2024-12-22T08:52:28.264" v="123" actId="27636"/>
        <pc:sldMkLst>
          <pc:docMk/>
          <pc:sldMk cId="1430128478" sldId="266"/>
        </pc:sldMkLst>
        <pc:spChg chg="mod">
          <ac:chgData name="James Moss" userId="073aba6e7bccc68e" providerId="LiveId" clId="{C5482C7F-0811-4BE0-8DBD-108D2DF4CB8D}" dt="2024-12-22T08:52:28.264" v="123" actId="27636"/>
          <ac:spMkLst>
            <pc:docMk/>
            <pc:sldMk cId="1430128478" sldId="266"/>
            <ac:spMk id="2" creationId="{6E40F95E-F549-FBA5-09A6-EB2E71DD341A}"/>
          </ac:spMkLst>
        </pc:spChg>
      </pc:sldChg>
      <pc:sldChg chg="addSp delSp modSp add mod setBg addAnim modAnim delDesignElem">
        <pc:chgData name="James Moss" userId="073aba6e7bccc68e" providerId="LiveId" clId="{C5482C7F-0811-4BE0-8DBD-108D2DF4CB8D}" dt="2024-12-22T08:53:07.472" v="128"/>
        <pc:sldMkLst>
          <pc:docMk/>
          <pc:sldMk cId="3920258497" sldId="267"/>
        </pc:sldMkLst>
        <pc:spChg chg="mod">
          <ac:chgData name="James Moss" userId="073aba6e7bccc68e" providerId="LiveId" clId="{C5482C7F-0811-4BE0-8DBD-108D2DF4CB8D}" dt="2024-12-22T08:52:57.676" v="126" actId="26606"/>
          <ac:spMkLst>
            <pc:docMk/>
            <pc:sldMk cId="3920258497" sldId="267"/>
            <ac:spMk id="2" creationId="{2C438CA0-84C1-D59B-AB2F-6D3F0485B405}"/>
          </ac:spMkLst>
        </pc:spChg>
        <pc:spChg chg="add">
          <ac:chgData name="James Moss" userId="073aba6e7bccc68e" providerId="LiveId" clId="{C5482C7F-0811-4BE0-8DBD-108D2DF4CB8D}" dt="2024-12-22T08:52:57.676" v="126" actId="26606"/>
          <ac:spMkLst>
            <pc:docMk/>
            <pc:sldMk cId="3920258497" sldId="267"/>
            <ac:spMk id="1028" creationId="{657F69E0-C4B0-4BEC-A689-4F8D877F05D4}"/>
          </ac:spMkLst>
        </pc:spChg>
        <pc:spChg chg="add">
          <ac:chgData name="James Moss" userId="073aba6e7bccc68e" providerId="LiveId" clId="{C5482C7F-0811-4BE0-8DBD-108D2DF4CB8D}" dt="2024-12-22T08:52:57.676" v="126" actId="26606"/>
          <ac:spMkLst>
            <pc:docMk/>
            <pc:sldMk cId="3920258497" sldId="267"/>
            <ac:spMk id="1029" creationId="{9F6380B4-6A1C-481E-8408-B4E6C75B9B81}"/>
          </ac:spMkLst>
        </pc:spChg>
        <pc:spChg chg="del">
          <ac:chgData name="James Moss" userId="073aba6e7bccc68e" providerId="LiveId" clId="{C5482C7F-0811-4BE0-8DBD-108D2DF4CB8D}" dt="2024-12-22T08:52:40.828" v="125"/>
          <ac:spMkLst>
            <pc:docMk/>
            <pc:sldMk cId="3920258497" sldId="267"/>
            <ac:spMk id="1031" creationId="{A6CA0199-B6E9-25C9-FDFF-7898E8532B9B}"/>
          </ac:spMkLst>
        </pc:spChg>
        <pc:spChg chg="del">
          <ac:chgData name="James Moss" userId="073aba6e7bccc68e" providerId="LiveId" clId="{C5482C7F-0811-4BE0-8DBD-108D2DF4CB8D}" dt="2024-12-22T08:52:40.828" v="125"/>
          <ac:spMkLst>
            <pc:docMk/>
            <pc:sldMk cId="3920258497" sldId="267"/>
            <ac:spMk id="1033" creationId="{F2DF212A-A4CB-8466-EB79-0692549F3E79}"/>
          </ac:spMkLst>
        </pc:spChg>
        <pc:picChg chg="mod">
          <ac:chgData name="James Moss" userId="073aba6e7bccc68e" providerId="LiveId" clId="{C5482C7F-0811-4BE0-8DBD-108D2DF4CB8D}" dt="2024-12-22T08:52:57.676" v="126" actId="26606"/>
          <ac:picMkLst>
            <pc:docMk/>
            <pc:sldMk cId="3920258497" sldId="267"/>
            <ac:picMk id="1026" creationId="{4432B5D7-0249-5733-D120-09474B9AC1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A761-EE00-228B-DA69-F662179389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CC2D11-0152-63A8-3FCA-99E31E5D4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0AC5F9-396A-C883-B5F4-4E665037B847}"/>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5" name="Footer Placeholder 4">
            <a:extLst>
              <a:ext uri="{FF2B5EF4-FFF2-40B4-BE49-F238E27FC236}">
                <a16:creationId xmlns:a16="http://schemas.microsoft.com/office/drawing/2014/main" id="{5F8632A5-A289-B815-A45F-E9CAEEED11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1A081-92EE-7893-821B-6D49198840D3}"/>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301973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0D16-8449-B372-BF63-F7BFD66C3B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A6EED-995E-C54F-06FF-AB1EBE5F2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05F35-53A9-50BA-156F-5D1B65C0E9EA}"/>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5" name="Footer Placeholder 4">
            <a:extLst>
              <a:ext uri="{FF2B5EF4-FFF2-40B4-BE49-F238E27FC236}">
                <a16:creationId xmlns:a16="http://schemas.microsoft.com/office/drawing/2014/main" id="{0A67BB64-E35E-D07C-C23D-54712314C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6A4CBE-57FA-CDBA-BD70-106258B04C07}"/>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5294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8F043-C86B-1D27-AB16-06706E39D8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AAE4D6-5FD6-8C8D-547D-739A0AD079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05CF74-550F-1FB9-3BF7-480C396B65CA}"/>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5" name="Footer Placeholder 4">
            <a:extLst>
              <a:ext uri="{FF2B5EF4-FFF2-40B4-BE49-F238E27FC236}">
                <a16:creationId xmlns:a16="http://schemas.microsoft.com/office/drawing/2014/main" id="{BE4B2A0D-2964-6F8A-FE36-F41D30073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620273-3EB7-E10F-601D-2D686AD83C8A}"/>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202148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A4A9-A1A2-DDA3-55EE-31D0694C7E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70237A-07F7-1FB6-8219-EC936D931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2CD8B-ADA1-79FA-F1CF-10234A53C2B6}"/>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5" name="Footer Placeholder 4">
            <a:extLst>
              <a:ext uri="{FF2B5EF4-FFF2-40B4-BE49-F238E27FC236}">
                <a16:creationId xmlns:a16="http://schemas.microsoft.com/office/drawing/2014/main" id="{A1A18728-791E-7C9F-CCEC-2304803C92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9DBA5-CACA-23E4-7058-3E21AA7661AA}"/>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224166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9FFA-FF69-9E06-B880-4962A5829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D1829-11B8-97F9-6FD6-4784805A55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56F2B-2DCD-7C1B-97CE-E389D15CAE7B}"/>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5" name="Footer Placeholder 4">
            <a:extLst>
              <a:ext uri="{FF2B5EF4-FFF2-40B4-BE49-F238E27FC236}">
                <a16:creationId xmlns:a16="http://schemas.microsoft.com/office/drawing/2014/main" id="{8488BA29-B249-9830-F862-1CC6F008A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EC264A-5AF3-C2A2-93C4-5DBEAD708517}"/>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91947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77E9-C86F-36AF-5A2A-7E3C0BCBC7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EB075-B68C-7169-0EBF-5EB0AE980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7807C8-15D9-7693-F364-96F7125E53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29E5B0-1185-FE4B-9C89-EBDE7F0EB4BD}"/>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6" name="Footer Placeholder 5">
            <a:extLst>
              <a:ext uri="{FF2B5EF4-FFF2-40B4-BE49-F238E27FC236}">
                <a16:creationId xmlns:a16="http://schemas.microsoft.com/office/drawing/2014/main" id="{ED1CB408-E803-7F5C-78F6-7392296EA0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9CC0AC-986C-440A-323B-C58273A799C0}"/>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60835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81F3-B88E-5AA3-84F9-4C03FFEA60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8F5EA1-D5E0-C9A5-B9D7-43F03DBC8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56A49-DE14-FF46-8E64-95C7E3B9D2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8F6C3B-A9AE-888F-F29B-9E17B121A0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69754-4568-FEF0-F9E5-DD3DF515F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00F112-DA62-DF95-B648-5D33E8C1C255}"/>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8" name="Footer Placeholder 7">
            <a:extLst>
              <a:ext uri="{FF2B5EF4-FFF2-40B4-BE49-F238E27FC236}">
                <a16:creationId xmlns:a16="http://schemas.microsoft.com/office/drawing/2014/main" id="{954DDBB8-48D4-035E-8D99-112FBA230F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24F00F-7C31-746D-5C76-C51532D4EA3A}"/>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423175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276B-68B1-A82D-453E-6820C8F33A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DE4F3D-9A45-EEE2-85E4-D38325E102A7}"/>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4" name="Footer Placeholder 3">
            <a:extLst>
              <a:ext uri="{FF2B5EF4-FFF2-40B4-BE49-F238E27FC236}">
                <a16:creationId xmlns:a16="http://schemas.microsoft.com/office/drawing/2014/main" id="{77F1C508-5F26-5935-3878-B85E3908B1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A2C0F2-0B59-6123-1BC6-E0E316157C43}"/>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165923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9BB4E-6500-6ACB-CEE9-08CF8E43E33F}"/>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3" name="Footer Placeholder 2">
            <a:extLst>
              <a:ext uri="{FF2B5EF4-FFF2-40B4-BE49-F238E27FC236}">
                <a16:creationId xmlns:a16="http://schemas.microsoft.com/office/drawing/2014/main" id="{62A2DC3D-8E4D-F136-24E3-DD8253278C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A9210E-79F3-155C-7985-38B5985FC599}"/>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241199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A058-3F26-ACE1-9D5D-B46AE3A0A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AAF1A4-1B57-4F47-16FB-33EF3F403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9F7C68-1837-8868-D203-2AE16A924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8B7FB-584B-5EB1-A454-AF767842A217}"/>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6" name="Footer Placeholder 5">
            <a:extLst>
              <a:ext uri="{FF2B5EF4-FFF2-40B4-BE49-F238E27FC236}">
                <a16:creationId xmlns:a16="http://schemas.microsoft.com/office/drawing/2014/main" id="{A00D234F-F9AE-992F-E8FF-053128997F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084748-FE9B-D6B0-7E85-DB97B41273D0}"/>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365866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15AB-48F4-C612-E406-3BD9D4911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9B5EB8-B0BE-BA76-6BEC-6F6CC7B93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5FF554-57F1-C25F-1D36-FD8111F55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8A24D-5C51-7E0F-C1F0-AF4B7758207F}"/>
              </a:ext>
            </a:extLst>
          </p:cNvPr>
          <p:cNvSpPr>
            <a:spLocks noGrp="1"/>
          </p:cNvSpPr>
          <p:nvPr>
            <p:ph type="dt" sz="half" idx="10"/>
          </p:nvPr>
        </p:nvSpPr>
        <p:spPr/>
        <p:txBody>
          <a:bodyPr/>
          <a:lstStyle/>
          <a:p>
            <a:fld id="{A2C76CDF-0EC7-494A-A12D-C97E0A89634A}" type="datetimeFigureOut">
              <a:rPr lang="en-GB" smtClean="0"/>
              <a:t>21/12/2024</a:t>
            </a:fld>
            <a:endParaRPr lang="en-GB"/>
          </a:p>
        </p:txBody>
      </p:sp>
      <p:sp>
        <p:nvSpPr>
          <p:cNvPr id="6" name="Footer Placeholder 5">
            <a:extLst>
              <a:ext uri="{FF2B5EF4-FFF2-40B4-BE49-F238E27FC236}">
                <a16:creationId xmlns:a16="http://schemas.microsoft.com/office/drawing/2014/main" id="{395F523D-E3AF-3855-E9A8-1B70B9EE38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01B911-BB21-F8B8-85AE-DCD11A958A31}"/>
              </a:ext>
            </a:extLst>
          </p:cNvPr>
          <p:cNvSpPr>
            <a:spLocks noGrp="1"/>
          </p:cNvSpPr>
          <p:nvPr>
            <p:ph type="sldNum" sz="quarter" idx="12"/>
          </p:nvPr>
        </p:nvSpPr>
        <p:spPr/>
        <p:txBody>
          <a:bodyPr/>
          <a:lstStyle/>
          <a:p>
            <a:fld id="{DC045C68-4854-492C-A075-7EA34D01CF39}" type="slidenum">
              <a:rPr lang="en-GB" smtClean="0"/>
              <a:t>‹#›</a:t>
            </a:fld>
            <a:endParaRPr lang="en-GB"/>
          </a:p>
        </p:txBody>
      </p:sp>
    </p:spTree>
    <p:extLst>
      <p:ext uri="{BB962C8B-B14F-4D97-AF65-F5344CB8AC3E}">
        <p14:creationId xmlns:p14="http://schemas.microsoft.com/office/powerpoint/2010/main" val="152216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D53A5-F4FF-7571-F4C7-DAE1E19CD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E7857F-AF31-83EA-689C-2A5C7A269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0CBB0A-7502-8ACC-C244-4B81F92BE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C76CDF-0EC7-494A-A12D-C97E0A89634A}" type="datetimeFigureOut">
              <a:rPr lang="en-GB" smtClean="0"/>
              <a:t>21/12/2024</a:t>
            </a:fld>
            <a:endParaRPr lang="en-GB"/>
          </a:p>
        </p:txBody>
      </p:sp>
      <p:sp>
        <p:nvSpPr>
          <p:cNvPr id="5" name="Footer Placeholder 4">
            <a:extLst>
              <a:ext uri="{FF2B5EF4-FFF2-40B4-BE49-F238E27FC236}">
                <a16:creationId xmlns:a16="http://schemas.microsoft.com/office/drawing/2014/main" id="{265562F4-449E-D514-9F59-15A684C00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FD03189-6FCE-4CED-8907-EDC06AE0F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045C68-4854-492C-A075-7EA34D01CF39}" type="slidenum">
              <a:rPr lang="en-GB" smtClean="0"/>
              <a:t>‹#›</a:t>
            </a:fld>
            <a:endParaRPr lang="en-GB"/>
          </a:p>
        </p:txBody>
      </p:sp>
    </p:spTree>
    <p:extLst>
      <p:ext uri="{BB962C8B-B14F-4D97-AF65-F5344CB8AC3E}">
        <p14:creationId xmlns:p14="http://schemas.microsoft.com/office/powerpoint/2010/main" val="128576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40D8-FDAB-288A-1823-D227B2C6E3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7083B7-E683-F1F3-6502-C3E60408190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8976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90+ Smiling Baby In Mother׳S Arms Stock Photos, Pictures &amp; Royalty-Free  Images - iStock">
            <a:extLst>
              <a:ext uri="{FF2B5EF4-FFF2-40B4-BE49-F238E27FC236}">
                <a16:creationId xmlns:a16="http://schemas.microsoft.com/office/drawing/2014/main" id="{6E0A161A-8A34-4C46-B0A2-3F3843D6407A}"/>
              </a:ext>
            </a:extLst>
          </p:cNvPr>
          <p:cNvPicPr>
            <a:picLocks noChangeAspect="1" noChangeArrowheads="1"/>
          </p:cNvPicPr>
          <p:nvPr/>
        </p:nvPicPr>
        <p:blipFill>
          <a:blip r:embed="rId2">
            <a:alphaModFix amt="50000"/>
            <a:grayscl/>
            <a:extLst>
              <a:ext uri="{28A0092B-C50C-407E-A947-70E740481C1C}">
                <a14:useLocalDpi xmlns:a14="http://schemas.microsoft.com/office/drawing/2010/main" val="0"/>
              </a:ext>
            </a:extLst>
          </a:blip>
          <a:srcRect t="15709"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44D38A-C3D8-4A06-E699-E7309EEDB369}"/>
              </a:ext>
            </a:extLst>
          </p:cNvPr>
          <p:cNvSpPr>
            <a:spLocks noGrp="1"/>
          </p:cNvSpPr>
          <p:nvPr>
            <p:ph type="ctrTitle"/>
          </p:nvPr>
        </p:nvSpPr>
        <p:spPr>
          <a:xfrm>
            <a:off x="1524000" y="1122363"/>
            <a:ext cx="9144000" cy="3063240"/>
          </a:xfrm>
        </p:spPr>
        <p:txBody>
          <a:bodyPr>
            <a:normAutofit/>
          </a:bodyPr>
          <a:lstStyle/>
          <a:p>
            <a:r>
              <a:rPr lang="en-GB" sz="7200" dirty="0">
                <a:solidFill>
                  <a:schemeClr val="bg1"/>
                </a:solidFill>
                <a:latin typeface="The Hand Extrablack" panose="03070A02030502020204" pitchFamily="66" charset="0"/>
              </a:rPr>
              <a:t>In the arms of those he came to save </a:t>
            </a:r>
          </a:p>
        </p:txBody>
      </p:sp>
      <p:sp>
        <p:nvSpPr>
          <p:cNvPr id="103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21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ait.. how's Superman gonna hide his suit… under his clothes? :  r/DC_Cinematic">
            <a:extLst>
              <a:ext uri="{FF2B5EF4-FFF2-40B4-BE49-F238E27FC236}">
                <a16:creationId xmlns:a16="http://schemas.microsoft.com/office/drawing/2014/main" id="{81C6F657-1067-5582-BFA1-2A389A3CE095}"/>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2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D9BF34C-ED26-9A76-01FD-29F2E51B510B}"/>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11500" dirty="0">
                <a:solidFill>
                  <a:schemeClr val="bg1"/>
                </a:solidFill>
                <a:latin typeface="The Hand Extrablack" panose="03070A02030502020204" pitchFamily="66" charset="0"/>
              </a:rPr>
              <a:t>Fully God and fully man</a:t>
            </a:r>
          </a:p>
        </p:txBody>
      </p:sp>
      <p:sp>
        <p:nvSpPr>
          <p:cNvPr id="205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56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F0459-0947-6232-6891-874E90D528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2ACC0D-B085-6A78-DFAA-0784F20B151F}"/>
              </a:ext>
            </a:extLst>
          </p:cNvPr>
          <p:cNvSpPr>
            <a:spLocks noGrp="1"/>
          </p:cNvSpPr>
          <p:nvPr>
            <p:ph type="title"/>
          </p:nvPr>
        </p:nvSpPr>
        <p:spPr/>
        <p:txBody>
          <a:bodyPr vert="horz" lIns="91440" tIns="45720" rIns="91440" bIns="45720" rtlCol="0" anchor="b">
            <a:noAutofit/>
          </a:bodyPr>
          <a:lstStyle/>
          <a:p>
            <a:pPr algn="r"/>
            <a:r>
              <a:rPr lang="en-US" sz="6000" dirty="0">
                <a:latin typeface="The Hand Extrablack" panose="03070A02030502020204" pitchFamily="66" charset="0"/>
              </a:rPr>
              <a:t>Fully God and fully man</a:t>
            </a:r>
          </a:p>
        </p:txBody>
      </p:sp>
      <p:sp>
        <p:nvSpPr>
          <p:cNvPr id="2" name="Content Placeholder 1">
            <a:extLst>
              <a:ext uri="{FF2B5EF4-FFF2-40B4-BE49-F238E27FC236}">
                <a16:creationId xmlns:a16="http://schemas.microsoft.com/office/drawing/2014/main" id="{6D1660E9-7C13-7BDA-5689-D1EA9CC37739}"/>
              </a:ext>
            </a:extLst>
          </p:cNvPr>
          <p:cNvSpPr>
            <a:spLocks noGrp="1"/>
          </p:cNvSpPr>
          <p:nvPr>
            <p:ph idx="1"/>
          </p:nvPr>
        </p:nvSpPr>
        <p:spPr>
          <a:xfrm>
            <a:off x="838200" y="2580967"/>
            <a:ext cx="10515600" cy="3595995"/>
          </a:xfrm>
        </p:spPr>
        <p:txBody>
          <a:bodyPr>
            <a:normAutofit/>
          </a:bodyPr>
          <a:lstStyle/>
          <a:p>
            <a:pPr marL="0" indent="0">
              <a:buNone/>
            </a:pPr>
            <a:r>
              <a:rPr lang="en-GB" sz="5400" dirty="0"/>
              <a:t>For in Christ lives all the fullness of God in a human body.</a:t>
            </a:r>
          </a:p>
          <a:p>
            <a:pPr marL="0" indent="0">
              <a:buNone/>
            </a:pPr>
            <a:endParaRPr lang="en-GB" sz="5400" dirty="0"/>
          </a:p>
          <a:p>
            <a:pPr marL="0" indent="0">
              <a:buNone/>
            </a:pPr>
            <a:r>
              <a:rPr lang="en-GB" sz="5400" dirty="0"/>
              <a:t>Colossians 2:9 </a:t>
            </a:r>
          </a:p>
        </p:txBody>
      </p:sp>
    </p:spTree>
    <p:extLst>
      <p:ext uri="{BB962C8B-B14F-4D97-AF65-F5344CB8AC3E}">
        <p14:creationId xmlns:p14="http://schemas.microsoft.com/office/powerpoint/2010/main" val="168571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5B4670-CF85-F785-A1E2-72B04D85998B}"/>
            </a:ext>
          </a:extLst>
        </p:cNvPr>
        <p:cNvGrpSpPr/>
        <p:nvPr/>
      </p:nvGrpSpPr>
      <p:grpSpPr>
        <a:xfrm>
          <a:off x="0" y="0"/>
          <a:ext cx="0" cy="0"/>
          <a:chOff x="0" y="0"/>
          <a:chExt cx="0" cy="0"/>
        </a:xfrm>
      </p:grpSpPr>
      <p:sp>
        <p:nvSpPr>
          <p:cNvPr id="4103" name="Rectangle 410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ussell Cook">
            <a:extLst>
              <a:ext uri="{FF2B5EF4-FFF2-40B4-BE49-F238E27FC236}">
                <a16:creationId xmlns:a16="http://schemas.microsoft.com/office/drawing/2014/main" id="{A1BBB2E3-B74C-4D80-DFB8-2C809EB4A58A}"/>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r="2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D703447-23FF-B86A-8380-2AC778E36690}"/>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11500" dirty="0">
                <a:solidFill>
                  <a:schemeClr val="bg1"/>
                </a:solidFill>
                <a:latin typeface="The Hand Extrablack" panose="03070A02030502020204" pitchFamily="66" charset="0"/>
              </a:rPr>
              <a:t>It’s all part of the plan</a:t>
            </a:r>
          </a:p>
        </p:txBody>
      </p:sp>
      <p:sp>
        <p:nvSpPr>
          <p:cNvPr id="410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59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89780-27B0-BC9C-C29C-630A440197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48B5C3-8328-E154-864E-F83739C27549}"/>
              </a:ext>
            </a:extLst>
          </p:cNvPr>
          <p:cNvSpPr>
            <a:spLocks noGrp="1"/>
          </p:cNvSpPr>
          <p:nvPr>
            <p:ph type="title"/>
          </p:nvPr>
        </p:nvSpPr>
        <p:spPr/>
        <p:txBody>
          <a:bodyPr vert="horz" lIns="91440" tIns="45720" rIns="91440" bIns="45720" rtlCol="0" anchor="b">
            <a:noAutofit/>
          </a:bodyPr>
          <a:lstStyle/>
          <a:p>
            <a:pPr algn="r"/>
            <a:r>
              <a:rPr lang="en-US" sz="6000" dirty="0">
                <a:latin typeface="The Hand Extrablack" panose="03070A02030502020204" pitchFamily="66" charset="0"/>
              </a:rPr>
              <a:t>Fully God and fully man</a:t>
            </a:r>
          </a:p>
        </p:txBody>
      </p:sp>
      <p:sp>
        <p:nvSpPr>
          <p:cNvPr id="2" name="Content Placeholder 1">
            <a:extLst>
              <a:ext uri="{FF2B5EF4-FFF2-40B4-BE49-F238E27FC236}">
                <a16:creationId xmlns:a16="http://schemas.microsoft.com/office/drawing/2014/main" id="{58E89742-9C28-B3C3-0391-5014C79C6A77}"/>
              </a:ext>
            </a:extLst>
          </p:cNvPr>
          <p:cNvSpPr>
            <a:spLocks noGrp="1"/>
          </p:cNvSpPr>
          <p:nvPr>
            <p:ph idx="1"/>
          </p:nvPr>
        </p:nvSpPr>
        <p:spPr>
          <a:xfrm>
            <a:off x="838200" y="1690689"/>
            <a:ext cx="10515600" cy="4486274"/>
          </a:xfrm>
        </p:spPr>
        <p:txBody>
          <a:bodyPr>
            <a:normAutofit fontScale="92500"/>
          </a:bodyPr>
          <a:lstStyle/>
          <a:p>
            <a:pPr marL="0" indent="0">
              <a:buNone/>
            </a:pPr>
            <a:r>
              <a:rPr lang="en-GB" sz="4000" dirty="0"/>
              <a:t>Therefore, it was necessary for him to be made in every respect like us, his brothers and sisters, so that he could be our merciful and faithful High Priest before God. Then he could offer a sacrifice that would take away the sins of the people. Since he himself has gone through suffering and testing, he is able to help us when we are being tested.</a:t>
            </a:r>
          </a:p>
          <a:p>
            <a:pPr marL="0" indent="0">
              <a:buNone/>
            </a:pPr>
            <a:r>
              <a:rPr lang="en-GB" sz="4000" dirty="0"/>
              <a:t>Hebrews 2:17-18 </a:t>
            </a:r>
          </a:p>
        </p:txBody>
      </p:sp>
    </p:spTree>
    <p:extLst>
      <p:ext uri="{BB962C8B-B14F-4D97-AF65-F5344CB8AC3E}">
        <p14:creationId xmlns:p14="http://schemas.microsoft.com/office/powerpoint/2010/main" val="18182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58AF03-B845-F6EB-F95A-C9AE27E74F11}"/>
            </a:ext>
          </a:extLst>
        </p:cNvPr>
        <p:cNvGrpSpPr/>
        <p:nvPr/>
      </p:nvGrpSpPr>
      <p:grpSpPr>
        <a:xfrm>
          <a:off x="0" y="0"/>
          <a:ext cx="0" cy="0"/>
          <a:chOff x="0" y="0"/>
          <a:chExt cx="0" cy="0"/>
        </a:xfrm>
      </p:grpSpPr>
      <p:sp>
        <p:nvSpPr>
          <p:cNvPr id="2062" name="Rectangle 206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27E2CFB-AC10-C647-73B2-2D001CEEA85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6333" r="-1" b="8648"/>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E41E0E3-CD5F-F1BC-B0AD-59C57CC48085}"/>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11500" dirty="0">
                <a:solidFill>
                  <a:schemeClr val="bg1"/>
                </a:solidFill>
                <a:latin typeface="The Hand Extrablack" panose="03070A02030502020204" pitchFamily="66" charset="0"/>
              </a:rPr>
              <a:t>Closer</a:t>
            </a:r>
          </a:p>
        </p:txBody>
      </p:sp>
      <p:sp>
        <p:nvSpPr>
          <p:cNvPr id="206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11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72DFB-B1C8-3BDD-6EEF-6449C303AC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378363-A839-704E-E3AD-1EC1AF65FC54}"/>
              </a:ext>
            </a:extLst>
          </p:cNvPr>
          <p:cNvSpPr>
            <a:spLocks noGrp="1"/>
          </p:cNvSpPr>
          <p:nvPr>
            <p:ph type="title"/>
          </p:nvPr>
        </p:nvSpPr>
        <p:spPr/>
        <p:txBody>
          <a:bodyPr vert="horz" lIns="91440" tIns="45720" rIns="91440" bIns="45720" rtlCol="0" anchor="b">
            <a:noAutofit/>
          </a:bodyPr>
          <a:lstStyle/>
          <a:p>
            <a:pPr algn="r"/>
            <a:r>
              <a:rPr lang="en-US" sz="6000" dirty="0">
                <a:latin typeface="The Hand Extrablack" panose="03070A02030502020204" pitchFamily="66" charset="0"/>
              </a:rPr>
              <a:t>Fully God and fully man</a:t>
            </a:r>
          </a:p>
        </p:txBody>
      </p:sp>
      <p:sp>
        <p:nvSpPr>
          <p:cNvPr id="2" name="Content Placeholder 1">
            <a:extLst>
              <a:ext uri="{FF2B5EF4-FFF2-40B4-BE49-F238E27FC236}">
                <a16:creationId xmlns:a16="http://schemas.microsoft.com/office/drawing/2014/main" id="{6E40F95E-F549-FBA5-09A6-EB2E71DD341A}"/>
              </a:ext>
            </a:extLst>
          </p:cNvPr>
          <p:cNvSpPr>
            <a:spLocks noGrp="1"/>
          </p:cNvSpPr>
          <p:nvPr>
            <p:ph idx="1"/>
          </p:nvPr>
        </p:nvSpPr>
        <p:spPr>
          <a:xfrm>
            <a:off x="838200" y="2580967"/>
            <a:ext cx="10515600" cy="3595995"/>
          </a:xfrm>
        </p:spPr>
        <p:txBody>
          <a:bodyPr>
            <a:normAutofit lnSpcReduction="10000"/>
          </a:bodyPr>
          <a:lstStyle/>
          <a:p>
            <a:pPr marL="0" indent="0">
              <a:buNone/>
            </a:pPr>
            <a:r>
              <a:rPr lang="en-GB" sz="4400" dirty="0"/>
              <a:t>“Look! The virgin will conceive a child! She will give birth to a son, and they will call him Immanuel, which means ‘God is with us.’”</a:t>
            </a:r>
          </a:p>
          <a:p>
            <a:pPr marL="0" indent="0">
              <a:buNone/>
            </a:pPr>
            <a:endParaRPr lang="en-GB" sz="4400" dirty="0"/>
          </a:p>
          <a:p>
            <a:pPr marL="0" indent="0">
              <a:buNone/>
            </a:pPr>
            <a:r>
              <a:rPr lang="en-GB" sz="4400" dirty="0"/>
              <a:t>Matthew 1:23 </a:t>
            </a:r>
          </a:p>
        </p:txBody>
      </p:sp>
    </p:spTree>
    <p:extLst>
      <p:ext uri="{BB962C8B-B14F-4D97-AF65-F5344CB8AC3E}">
        <p14:creationId xmlns:p14="http://schemas.microsoft.com/office/powerpoint/2010/main" val="143012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C1C98-1A33-0CC5-1896-2A380489BA97}"/>
            </a:ext>
          </a:extLst>
        </p:cNvPr>
        <p:cNvGrpSpPr/>
        <p:nvPr/>
      </p:nvGrpSpPr>
      <p:grpSpPr>
        <a:xfrm>
          <a:off x="0" y="0"/>
          <a:ext cx="0" cy="0"/>
          <a:chOff x="0" y="0"/>
          <a:chExt cx="0" cy="0"/>
        </a:xfrm>
      </p:grpSpPr>
      <p:sp>
        <p:nvSpPr>
          <p:cNvPr id="1028" name="Rectangle 102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90+ Smiling Baby In Mother׳S Arms Stock Photos, Pictures &amp; Royalty-Free  Images - iStock">
            <a:extLst>
              <a:ext uri="{FF2B5EF4-FFF2-40B4-BE49-F238E27FC236}">
                <a16:creationId xmlns:a16="http://schemas.microsoft.com/office/drawing/2014/main" id="{4432B5D7-0249-5733-D120-09474B9AC15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5709"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438CA0-84C1-D59B-AB2F-6D3F0485B405}"/>
              </a:ext>
            </a:extLst>
          </p:cNvPr>
          <p:cNvSpPr>
            <a:spLocks noGrp="1"/>
          </p:cNvSpPr>
          <p:nvPr>
            <p:ph type="ctrTitle"/>
          </p:nvPr>
        </p:nvSpPr>
        <p:spPr>
          <a:xfrm>
            <a:off x="1524000" y="1122363"/>
            <a:ext cx="9144000" cy="3063240"/>
          </a:xfrm>
        </p:spPr>
        <p:txBody>
          <a:bodyPr>
            <a:normAutofit/>
          </a:bodyPr>
          <a:lstStyle/>
          <a:p>
            <a:r>
              <a:rPr lang="en-GB" sz="6600">
                <a:solidFill>
                  <a:schemeClr val="bg1"/>
                </a:solidFill>
                <a:latin typeface="The Hand Extrablack" panose="03070A02030502020204" pitchFamily="66" charset="0"/>
              </a:rPr>
              <a:t>In the arms of those he came to save </a:t>
            </a:r>
          </a:p>
        </p:txBody>
      </p:sp>
      <p:sp>
        <p:nvSpPr>
          <p:cNvPr id="102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25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1025</TotalTime>
  <Words>171</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The Hand Extrablack</vt:lpstr>
      <vt:lpstr>Office Theme</vt:lpstr>
      <vt:lpstr>PowerPoint Presentation</vt:lpstr>
      <vt:lpstr>In the arms of those he came to save </vt:lpstr>
      <vt:lpstr>Fully God and fully man</vt:lpstr>
      <vt:lpstr>Fully God and fully man</vt:lpstr>
      <vt:lpstr>It’s all part of the plan</vt:lpstr>
      <vt:lpstr>Fully God and fully man</vt:lpstr>
      <vt:lpstr>Closer</vt:lpstr>
      <vt:lpstr>Fully God and fully man</vt:lpstr>
      <vt:lpstr>In the arms of those he came to save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Moss</dc:creator>
  <cp:lastModifiedBy>James Moss</cp:lastModifiedBy>
  <cp:revision>1</cp:revision>
  <dcterms:created xsi:type="dcterms:W3CDTF">2024-12-21T15:47:29Z</dcterms:created>
  <dcterms:modified xsi:type="dcterms:W3CDTF">2024-12-22T08:53:09Z</dcterms:modified>
</cp:coreProperties>
</file>