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6" r:id="rId3"/>
    <p:sldId id="257" r:id="rId4"/>
    <p:sldId id="262" r:id="rId5"/>
    <p:sldId id="258" r:id="rId6"/>
    <p:sldId id="265" r:id="rId7"/>
    <p:sldId id="261" r:id="rId8"/>
    <p:sldId id="266" r:id="rId9"/>
    <p:sldId id="267"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5482C7F-0811-4BE0-8DBD-108D2DF4CB8D}" v="6" dt="2024-12-22T08:53:07.4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5" d="100"/>
          <a:sy n="65" d="100"/>
        </p:scale>
        <p:origin x="93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mes Moss" userId="073aba6e7bccc68e" providerId="LiveId" clId="{C5482C7F-0811-4BE0-8DBD-108D2DF4CB8D}"/>
    <pc:docChg chg="undo custSel addSld delSld modSld sldOrd">
      <pc:chgData name="James Moss" userId="073aba6e7bccc68e" providerId="LiveId" clId="{C5482C7F-0811-4BE0-8DBD-108D2DF4CB8D}" dt="2024-12-22T08:53:07.472" v="128"/>
      <pc:docMkLst>
        <pc:docMk/>
      </pc:docMkLst>
      <pc:sldChg chg="addSp delSp modSp add mod setBg modClrScheme delDesignElem chgLayout">
        <pc:chgData name="James Moss" userId="073aba6e7bccc68e" providerId="LiveId" clId="{C5482C7F-0811-4BE0-8DBD-108D2DF4CB8D}" dt="2024-12-22T08:46:50.844" v="56" actId="20577"/>
        <pc:sldMkLst>
          <pc:docMk/>
          <pc:sldMk cId="1685712251" sldId="262"/>
        </pc:sldMkLst>
        <pc:spChg chg="add mod ord">
          <ac:chgData name="James Moss" userId="073aba6e7bccc68e" providerId="LiveId" clId="{C5482C7F-0811-4BE0-8DBD-108D2DF4CB8D}" dt="2024-12-22T08:46:50.844" v="56" actId="20577"/>
          <ac:spMkLst>
            <pc:docMk/>
            <pc:sldMk cId="1685712251" sldId="262"/>
            <ac:spMk id="2" creationId="{6D1660E9-7C13-7BDA-5689-D1EA9CC37739}"/>
          </ac:spMkLst>
        </pc:spChg>
        <pc:spChg chg="mod ord">
          <ac:chgData name="James Moss" userId="073aba6e7bccc68e" providerId="LiveId" clId="{C5482C7F-0811-4BE0-8DBD-108D2DF4CB8D}" dt="2024-12-22T08:46:21.918" v="30" actId="404"/>
          <ac:spMkLst>
            <pc:docMk/>
            <pc:sldMk cId="1685712251" sldId="262"/>
            <ac:spMk id="4" creationId="{A62ACC0D-B085-6A78-DFAA-0784F20B151F}"/>
          </ac:spMkLst>
        </pc:spChg>
        <pc:spChg chg="del">
          <ac:chgData name="James Moss" userId="073aba6e7bccc68e" providerId="LiveId" clId="{C5482C7F-0811-4BE0-8DBD-108D2DF4CB8D}" dt="2024-12-22T08:43:12.079" v="1"/>
          <ac:spMkLst>
            <pc:docMk/>
            <pc:sldMk cId="1685712251" sldId="262"/>
            <ac:spMk id="2055" creationId="{8A907FE3-E5AB-BBBD-0009-A18645355935}"/>
          </ac:spMkLst>
        </pc:spChg>
        <pc:spChg chg="del">
          <ac:chgData name="James Moss" userId="073aba6e7bccc68e" providerId="LiveId" clId="{C5482C7F-0811-4BE0-8DBD-108D2DF4CB8D}" dt="2024-12-22T08:43:12.079" v="1"/>
          <ac:spMkLst>
            <pc:docMk/>
            <pc:sldMk cId="1685712251" sldId="262"/>
            <ac:spMk id="2057" creationId="{49888CFF-D8CC-0FFB-5F31-255AF576C413}"/>
          </ac:spMkLst>
        </pc:spChg>
        <pc:picChg chg="del">
          <ac:chgData name="James Moss" userId="073aba6e7bccc68e" providerId="LiveId" clId="{C5482C7F-0811-4BE0-8DBD-108D2DF4CB8D}" dt="2024-12-22T08:43:48.320" v="8" actId="478"/>
          <ac:picMkLst>
            <pc:docMk/>
            <pc:sldMk cId="1685712251" sldId="262"/>
            <ac:picMk id="2050" creationId="{B0FA192E-BDD6-B1A6-7692-2BA069354ED1}"/>
          </ac:picMkLst>
        </pc:picChg>
      </pc:sldChg>
      <pc:sldChg chg="delSp add del setBg delDesignElem">
        <pc:chgData name="James Moss" userId="073aba6e7bccc68e" providerId="LiveId" clId="{C5482C7F-0811-4BE0-8DBD-108D2DF4CB8D}" dt="2024-12-22T08:51:02.119" v="92" actId="47"/>
        <pc:sldMkLst>
          <pc:docMk/>
          <pc:sldMk cId="1110444243" sldId="263"/>
        </pc:sldMkLst>
        <pc:spChg chg="del">
          <ac:chgData name="James Moss" userId="073aba6e7bccc68e" providerId="LiveId" clId="{C5482C7F-0811-4BE0-8DBD-108D2DF4CB8D}" dt="2024-12-22T08:43:14.263" v="3"/>
          <ac:spMkLst>
            <pc:docMk/>
            <pc:sldMk cId="1110444243" sldId="263"/>
            <ac:spMk id="4103" creationId="{5344E688-8A7C-89A1-7D92-E5283491D873}"/>
          </ac:spMkLst>
        </pc:spChg>
        <pc:spChg chg="del">
          <ac:chgData name="James Moss" userId="073aba6e7bccc68e" providerId="LiveId" clId="{C5482C7F-0811-4BE0-8DBD-108D2DF4CB8D}" dt="2024-12-22T08:43:14.263" v="3"/>
          <ac:spMkLst>
            <pc:docMk/>
            <pc:sldMk cId="1110444243" sldId="263"/>
            <ac:spMk id="4105" creationId="{F3F06331-1779-21E1-74E8-A46FCEF272CE}"/>
          </ac:spMkLst>
        </pc:spChg>
      </pc:sldChg>
      <pc:sldChg chg="delSp add del setBg delDesignElem">
        <pc:chgData name="James Moss" userId="073aba6e7bccc68e" providerId="LiveId" clId="{C5482C7F-0811-4BE0-8DBD-108D2DF4CB8D}" dt="2024-12-22T08:51:16.995" v="96" actId="47"/>
        <pc:sldMkLst>
          <pc:docMk/>
          <pc:sldMk cId="3054830935" sldId="264"/>
        </pc:sldMkLst>
        <pc:spChg chg="del">
          <ac:chgData name="James Moss" userId="073aba6e7bccc68e" providerId="LiveId" clId="{C5482C7F-0811-4BE0-8DBD-108D2DF4CB8D}" dt="2024-12-22T08:43:16.761" v="5"/>
          <ac:spMkLst>
            <pc:docMk/>
            <pc:sldMk cId="3054830935" sldId="264"/>
            <ac:spMk id="2062" creationId="{E2D6BC74-6254-D724-C041-C164C2E3BDE2}"/>
          </ac:spMkLst>
        </pc:spChg>
        <pc:spChg chg="del">
          <ac:chgData name="James Moss" userId="073aba6e7bccc68e" providerId="LiveId" clId="{C5482C7F-0811-4BE0-8DBD-108D2DF4CB8D}" dt="2024-12-22T08:43:16.761" v="5"/>
          <ac:spMkLst>
            <pc:docMk/>
            <pc:sldMk cId="3054830935" sldId="264"/>
            <ac:spMk id="2064" creationId="{586E9213-5933-8BDA-CBB9-87A8E25CE800}"/>
          </ac:spMkLst>
        </pc:spChg>
      </pc:sldChg>
      <pc:sldChg chg="modSp add mod ord">
        <pc:chgData name="James Moss" userId="073aba6e7bccc68e" providerId="LiveId" clId="{C5482C7F-0811-4BE0-8DBD-108D2DF4CB8D}" dt="2024-12-22T08:50:58.869" v="91" actId="27636"/>
        <pc:sldMkLst>
          <pc:docMk/>
          <pc:sldMk cId="181820528" sldId="265"/>
        </pc:sldMkLst>
        <pc:spChg chg="mod">
          <ac:chgData name="James Moss" userId="073aba6e7bccc68e" providerId="LiveId" clId="{C5482C7F-0811-4BE0-8DBD-108D2DF4CB8D}" dt="2024-12-22T08:50:58.869" v="91" actId="27636"/>
          <ac:spMkLst>
            <pc:docMk/>
            <pc:sldMk cId="181820528" sldId="265"/>
            <ac:spMk id="2" creationId="{58E89742-9C28-B3C3-0391-5014C79C6A77}"/>
          </ac:spMkLst>
        </pc:spChg>
      </pc:sldChg>
      <pc:sldChg chg="modSp add mod ord">
        <pc:chgData name="James Moss" userId="073aba6e7bccc68e" providerId="LiveId" clId="{C5482C7F-0811-4BE0-8DBD-108D2DF4CB8D}" dt="2024-12-22T08:52:28.264" v="123" actId="27636"/>
        <pc:sldMkLst>
          <pc:docMk/>
          <pc:sldMk cId="1430128478" sldId="266"/>
        </pc:sldMkLst>
        <pc:spChg chg="mod">
          <ac:chgData name="James Moss" userId="073aba6e7bccc68e" providerId="LiveId" clId="{C5482C7F-0811-4BE0-8DBD-108D2DF4CB8D}" dt="2024-12-22T08:52:28.264" v="123" actId="27636"/>
          <ac:spMkLst>
            <pc:docMk/>
            <pc:sldMk cId="1430128478" sldId="266"/>
            <ac:spMk id="2" creationId="{6E40F95E-F549-FBA5-09A6-EB2E71DD341A}"/>
          </ac:spMkLst>
        </pc:spChg>
      </pc:sldChg>
      <pc:sldChg chg="addSp delSp modSp add mod setBg addAnim modAnim delDesignElem">
        <pc:chgData name="James Moss" userId="073aba6e7bccc68e" providerId="LiveId" clId="{C5482C7F-0811-4BE0-8DBD-108D2DF4CB8D}" dt="2024-12-22T08:53:07.472" v="128"/>
        <pc:sldMkLst>
          <pc:docMk/>
          <pc:sldMk cId="3920258497" sldId="267"/>
        </pc:sldMkLst>
        <pc:spChg chg="mod">
          <ac:chgData name="James Moss" userId="073aba6e7bccc68e" providerId="LiveId" clId="{C5482C7F-0811-4BE0-8DBD-108D2DF4CB8D}" dt="2024-12-22T08:52:57.676" v="126" actId="26606"/>
          <ac:spMkLst>
            <pc:docMk/>
            <pc:sldMk cId="3920258497" sldId="267"/>
            <ac:spMk id="2" creationId="{2C438CA0-84C1-D59B-AB2F-6D3F0485B405}"/>
          </ac:spMkLst>
        </pc:spChg>
        <pc:spChg chg="add">
          <ac:chgData name="James Moss" userId="073aba6e7bccc68e" providerId="LiveId" clId="{C5482C7F-0811-4BE0-8DBD-108D2DF4CB8D}" dt="2024-12-22T08:52:57.676" v="126" actId="26606"/>
          <ac:spMkLst>
            <pc:docMk/>
            <pc:sldMk cId="3920258497" sldId="267"/>
            <ac:spMk id="1028" creationId="{657F69E0-C4B0-4BEC-A689-4F8D877F05D4}"/>
          </ac:spMkLst>
        </pc:spChg>
        <pc:spChg chg="add">
          <ac:chgData name="James Moss" userId="073aba6e7bccc68e" providerId="LiveId" clId="{C5482C7F-0811-4BE0-8DBD-108D2DF4CB8D}" dt="2024-12-22T08:52:57.676" v="126" actId="26606"/>
          <ac:spMkLst>
            <pc:docMk/>
            <pc:sldMk cId="3920258497" sldId="267"/>
            <ac:spMk id="1029" creationId="{9F6380B4-6A1C-481E-8408-B4E6C75B9B81}"/>
          </ac:spMkLst>
        </pc:spChg>
        <pc:spChg chg="del">
          <ac:chgData name="James Moss" userId="073aba6e7bccc68e" providerId="LiveId" clId="{C5482C7F-0811-4BE0-8DBD-108D2DF4CB8D}" dt="2024-12-22T08:52:40.828" v="125"/>
          <ac:spMkLst>
            <pc:docMk/>
            <pc:sldMk cId="3920258497" sldId="267"/>
            <ac:spMk id="1031" creationId="{A6CA0199-B6E9-25C9-FDFF-7898E8532B9B}"/>
          </ac:spMkLst>
        </pc:spChg>
        <pc:spChg chg="del">
          <ac:chgData name="James Moss" userId="073aba6e7bccc68e" providerId="LiveId" clId="{C5482C7F-0811-4BE0-8DBD-108D2DF4CB8D}" dt="2024-12-22T08:52:40.828" v="125"/>
          <ac:spMkLst>
            <pc:docMk/>
            <pc:sldMk cId="3920258497" sldId="267"/>
            <ac:spMk id="1033" creationId="{F2DF212A-A4CB-8466-EB79-0692549F3E79}"/>
          </ac:spMkLst>
        </pc:spChg>
        <pc:picChg chg="mod">
          <ac:chgData name="James Moss" userId="073aba6e7bccc68e" providerId="LiveId" clId="{C5482C7F-0811-4BE0-8DBD-108D2DF4CB8D}" dt="2024-12-22T08:52:57.676" v="126" actId="26606"/>
          <ac:picMkLst>
            <pc:docMk/>
            <pc:sldMk cId="3920258497" sldId="267"/>
            <ac:picMk id="1026" creationId="{4432B5D7-0249-5733-D120-09474B9AC15E}"/>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7A761-EE00-228B-DA69-F662179389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DCC2D11-0152-63A8-3FCA-99E31E5D4F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F0AC5F9-396A-C883-B5F4-4E665037B847}"/>
              </a:ext>
            </a:extLst>
          </p:cNvPr>
          <p:cNvSpPr>
            <a:spLocks noGrp="1"/>
          </p:cNvSpPr>
          <p:nvPr>
            <p:ph type="dt" sz="half" idx="10"/>
          </p:nvPr>
        </p:nvSpPr>
        <p:spPr/>
        <p:txBody>
          <a:bodyPr/>
          <a:lstStyle/>
          <a:p>
            <a:fld id="{A2C76CDF-0EC7-494A-A12D-C97E0A89634A}" type="datetimeFigureOut">
              <a:rPr lang="en-GB" smtClean="0"/>
              <a:t>21/12/2024</a:t>
            </a:fld>
            <a:endParaRPr lang="en-GB"/>
          </a:p>
        </p:txBody>
      </p:sp>
      <p:sp>
        <p:nvSpPr>
          <p:cNvPr id="5" name="Footer Placeholder 4">
            <a:extLst>
              <a:ext uri="{FF2B5EF4-FFF2-40B4-BE49-F238E27FC236}">
                <a16:creationId xmlns:a16="http://schemas.microsoft.com/office/drawing/2014/main" id="{5F8632A5-A289-B815-A45F-E9CAEEED111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E71A081-92EE-7893-821B-6D49198840D3}"/>
              </a:ext>
            </a:extLst>
          </p:cNvPr>
          <p:cNvSpPr>
            <a:spLocks noGrp="1"/>
          </p:cNvSpPr>
          <p:nvPr>
            <p:ph type="sldNum" sz="quarter" idx="12"/>
          </p:nvPr>
        </p:nvSpPr>
        <p:spPr/>
        <p:txBody>
          <a:bodyPr/>
          <a:lstStyle/>
          <a:p>
            <a:fld id="{DC045C68-4854-492C-A075-7EA34D01CF39}" type="slidenum">
              <a:rPr lang="en-GB" smtClean="0"/>
              <a:t>‹#›</a:t>
            </a:fld>
            <a:endParaRPr lang="en-GB"/>
          </a:p>
        </p:txBody>
      </p:sp>
    </p:spTree>
    <p:extLst>
      <p:ext uri="{BB962C8B-B14F-4D97-AF65-F5344CB8AC3E}">
        <p14:creationId xmlns:p14="http://schemas.microsoft.com/office/powerpoint/2010/main" val="3019737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D0D16-8449-B372-BF63-F7BFD66C3B6A}"/>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06A6EED-995E-C54F-06FF-AB1EBE5F249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AE05F35-53A9-50BA-156F-5D1B65C0E9EA}"/>
              </a:ext>
            </a:extLst>
          </p:cNvPr>
          <p:cNvSpPr>
            <a:spLocks noGrp="1"/>
          </p:cNvSpPr>
          <p:nvPr>
            <p:ph type="dt" sz="half" idx="10"/>
          </p:nvPr>
        </p:nvSpPr>
        <p:spPr/>
        <p:txBody>
          <a:bodyPr/>
          <a:lstStyle/>
          <a:p>
            <a:fld id="{A2C76CDF-0EC7-494A-A12D-C97E0A89634A}" type="datetimeFigureOut">
              <a:rPr lang="en-GB" smtClean="0"/>
              <a:t>21/12/2024</a:t>
            </a:fld>
            <a:endParaRPr lang="en-GB"/>
          </a:p>
        </p:txBody>
      </p:sp>
      <p:sp>
        <p:nvSpPr>
          <p:cNvPr id="5" name="Footer Placeholder 4">
            <a:extLst>
              <a:ext uri="{FF2B5EF4-FFF2-40B4-BE49-F238E27FC236}">
                <a16:creationId xmlns:a16="http://schemas.microsoft.com/office/drawing/2014/main" id="{0A67BB64-E35E-D07C-C23D-54712314CB1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6A4CBE-57FA-CDBA-BD70-106258B04C07}"/>
              </a:ext>
            </a:extLst>
          </p:cNvPr>
          <p:cNvSpPr>
            <a:spLocks noGrp="1"/>
          </p:cNvSpPr>
          <p:nvPr>
            <p:ph type="sldNum" sz="quarter" idx="12"/>
          </p:nvPr>
        </p:nvSpPr>
        <p:spPr/>
        <p:txBody>
          <a:bodyPr/>
          <a:lstStyle/>
          <a:p>
            <a:fld id="{DC045C68-4854-492C-A075-7EA34D01CF39}" type="slidenum">
              <a:rPr lang="en-GB" smtClean="0"/>
              <a:t>‹#›</a:t>
            </a:fld>
            <a:endParaRPr lang="en-GB"/>
          </a:p>
        </p:txBody>
      </p:sp>
    </p:spTree>
    <p:extLst>
      <p:ext uri="{BB962C8B-B14F-4D97-AF65-F5344CB8AC3E}">
        <p14:creationId xmlns:p14="http://schemas.microsoft.com/office/powerpoint/2010/main" val="52944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48F043-C86B-1D27-AB16-06706E39D83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4AAE4D6-5FD6-8C8D-547D-739A0AD0794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A05CF74-550F-1FB9-3BF7-480C396B65CA}"/>
              </a:ext>
            </a:extLst>
          </p:cNvPr>
          <p:cNvSpPr>
            <a:spLocks noGrp="1"/>
          </p:cNvSpPr>
          <p:nvPr>
            <p:ph type="dt" sz="half" idx="10"/>
          </p:nvPr>
        </p:nvSpPr>
        <p:spPr/>
        <p:txBody>
          <a:bodyPr/>
          <a:lstStyle/>
          <a:p>
            <a:fld id="{A2C76CDF-0EC7-494A-A12D-C97E0A89634A}" type="datetimeFigureOut">
              <a:rPr lang="en-GB" smtClean="0"/>
              <a:t>21/12/2024</a:t>
            </a:fld>
            <a:endParaRPr lang="en-GB"/>
          </a:p>
        </p:txBody>
      </p:sp>
      <p:sp>
        <p:nvSpPr>
          <p:cNvPr id="5" name="Footer Placeholder 4">
            <a:extLst>
              <a:ext uri="{FF2B5EF4-FFF2-40B4-BE49-F238E27FC236}">
                <a16:creationId xmlns:a16="http://schemas.microsoft.com/office/drawing/2014/main" id="{BE4B2A0D-2964-6F8A-FE36-F41D30073D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620273-3EB7-E10F-601D-2D686AD83C8A}"/>
              </a:ext>
            </a:extLst>
          </p:cNvPr>
          <p:cNvSpPr>
            <a:spLocks noGrp="1"/>
          </p:cNvSpPr>
          <p:nvPr>
            <p:ph type="sldNum" sz="quarter" idx="12"/>
          </p:nvPr>
        </p:nvSpPr>
        <p:spPr/>
        <p:txBody>
          <a:bodyPr/>
          <a:lstStyle/>
          <a:p>
            <a:fld id="{DC045C68-4854-492C-A075-7EA34D01CF39}" type="slidenum">
              <a:rPr lang="en-GB" smtClean="0"/>
              <a:t>‹#›</a:t>
            </a:fld>
            <a:endParaRPr lang="en-GB"/>
          </a:p>
        </p:txBody>
      </p:sp>
    </p:spTree>
    <p:extLst>
      <p:ext uri="{BB962C8B-B14F-4D97-AF65-F5344CB8AC3E}">
        <p14:creationId xmlns:p14="http://schemas.microsoft.com/office/powerpoint/2010/main" val="2021481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6A4A9-A1A2-DDA3-55EE-31D0694C7E5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670237A-07F7-1FB6-8219-EC936D931DB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A2CD8B-ADA1-79FA-F1CF-10234A53C2B6}"/>
              </a:ext>
            </a:extLst>
          </p:cNvPr>
          <p:cNvSpPr>
            <a:spLocks noGrp="1"/>
          </p:cNvSpPr>
          <p:nvPr>
            <p:ph type="dt" sz="half" idx="10"/>
          </p:nvPr>
        </p:nvSpPr>
        <p:spPr/>
        <p:txBody>
          <a:bodyPr/>
          <a:lstStyle/>
          <a:p>
            <a:fld id="{A2C76CDF-0EC7-494A-A12D-C97E0A89634A}" type="datetimeFigureOut">
              <a:rPr lang="en-GB" smtClean="0"/>
              <a:t>21/12/2024</a:t>
            </a:fld>
            <a:endParaRPr lang="en-GB"/>
          </a:p>
        </p:txBody>
      </p:sp>
      <p:sp>
        <p:nvSpPr>
          <p:cNvPr id="5" name="Footer Placeholder 4">
            <a:extLst>
              <a:ext uri="{FF2B5EF4-FFF2-40B4-BE49-F238E27FC236}">
                <a16:creationId xmlns:a16="http://schemas.microsoft.com/office/drawing/2014/main" id="{A1A18728-791E-7C9F-CCEC-2304803C92A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69DBA5-CACA-23E4-7058-3E21AA7661AA}"/>
              </a:ext>
            </a:extLst>
          </p:cNvPr>
          <p:cNvSpPr>
            <a:spLocks noGrp="1"/>
          </p:cNvSpPr>
          <p:nvPr>
            <p:ph type="sldNum" sz="quarter" idx="12"/>
          </p:nvPr>
        </p:nvSpPr>
        <p:spPr/>
        <p:txBody>
          <a:bodyPr/>
          <a:lstStyle/>
          <a:p>
            <a:fld id="{DC045C68-4854-492C-A075-7EA34D01CF39}" type="slidenum">
              <a:rPr lang="en-GB" smtClean="0"/>
              <a:t>‹#›</a:t>
            </a:fld>
            <a:endParaRPr lang="en-GB"/>
          </a:p>
        </p:txBody>
      </p:sp>
    </p:spTree>
    <p:extLst>
      <p:ext uri="{BB962C8B-B14F-4D97-AF65-F5344CB8AC3E}">
        <p14:creationId xmlns:p14="http://schemas.microsoft.com/office/powerpoint/2010/main" val="22416666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E9FFA-FF69-9E06-B880-4962A582919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AC2D1829-11B8-97F9-6FD6-4784805A554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EB56F2B-2DCD-7C1B-97CE-E389D15CAE7B}"/>
              </a:ext>
            </a:extLst>
          </p:cNvPr>
          <p:cNvSpPr>
            <a:spLocks noGrp="1"/>
          </p:cNvSpPr>
          <p:nvPr>
            <p:ph type="dt" sz="half" idx="10"/>
          </p:nvPr>
        </p:nvSpPr>
        <p:spPr/>
        <p:txBody>
          <a:bodyPr/>
          <a:lstStyle/>
          <a:p>
            <a:fld id="{A2C76CDF-0EC7-494A-A12D-C97E0A89634A}" type="datetimeFigureOut">
              <a:rPr lang="en-GB" smtClean="0"/>
              <a:t>21/12/2024</a:t>
            </a:fld>
            <a:endParaRPr lang="en-GB"/>
          </a:p>
        </p:txBody>
      </p:sp>
      <p:sp>
        <p:nvSpPr>
          <p:cNvPr id="5" name="Footer Placeholder 4">
            <a:extLst>
              <a:ext uri="{FF2B5EF4-FFF2-40B4-BE49-F238E27FC236}">
                <a16:creationId xmlns:a16="http://schemas.microsoft.com/office/drawing/2014/main" id="{8488BA29-B249-9830-F862-1CC6F008A5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2EC264A-5AF3-C2A2-93C4-5DBEAD708517}"/>
              </a:ext>
            </a:extLst>
          </p:cNvPr>
          <p:cNvSpPr>
            <a:spLocks noGrp="1"/>
          </p:cNvSpPr>
          <p:nvPr>
            <p:ph type="sldNum" sz="quarter" idx="12"/>
          </p:nvPr>
        </p:nvSpPr>
        <p:spPr/>
        <p:txBody>
          <a:bodyPr/>
          <a:lstStyle/>
          <a:p>
            <a:fld id="{DC045C68-4854-492C-A075-7EA34D01CF39}" type="slidenum">
              <a:rPr lang="en-GB" smtClean="0"/>
              <a:t>‹#›</a:t>
            </a:fld>
            <a:endParaRPr lang="en-GB"/>
          </a:p>
        </p:txBody>
      </p:sp>
    </p:spTree>
    <p:extLst>
      <p:ext uri="{BB962C8B-B14F-4D97-AF65-F5344CB8AC3E}">
        <p14:creationId xmlns:p14="http://schemas.microsoft.com/office/powerpoint/2010/main" val="919474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F77E9-C86F-36AF-5A2A-7E3C0BCBC77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C9EB075-B68C-7169-0EBF-5EB0AE980FB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3B7807C8-15D9-7693-F364-96F7125E53D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129E5B0-1185-FE4B-9C89-EBDE7F0EB4BD}"/>
              </a:ext>
            </a:extLst>
          </p:cNvPr>
          <p:cNvSpPr>
            <a:spLocks noGrp="1"/>
          </p:cNvSpPr>
          <p:nvPr>
            <p:ph type="dt" sz="half" idx="10"/>
          </p:nvPr>
        </p:nvSpPr>
        <p:spPr/>
        <p:txBody>
          <a:bodyPr/>
          <a:lstStyle/>
          <a:p>
            <a:fld id="{A2C76CDF-0EC7-494A-A12D-C97E0A89634A}" type="datetimeFigureOut">
              <a:rPr lang="en-GB" smtClean="0"/>
              <a:t>21/12/2024</a:t>
            </a:fld>
            <a:endParaRPr lang="en-GB"/>
          </a:p>
        </p:txBody>
      </p:sp>
      <p:sp>
        <p:nvSpPr>
          <p:cNvPr id="6" name="Footer Placeholder 5">
            <a:extLst>
              <a:ext uri="{FF2B5EF4-FFF2-40B4-BE49-F238E27FC236}">
                <a16:creationId xmlns:a16="http://schemas.microsoft.com/office/drawing/2014/main" id="{ED1CB408-E803-7F5C-78F6-7392296EA0E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A9CC0AC-986C-440A-323B-C58273A799C0}"/>
              </a:ext>
            </a:extLst>
          </p:cNvPr>
          <p:cNvSpPr>
            <a:spLocks noGrp="1"/>
          </p:cNvSpPr>
          <p:nvPr>
            <p:ph type="sldNum" sz="quarter" idx="12"/>
          </p:nvPr>
        </p:nvSpPr>
        <p:spPr/>
        <p:txBody>
          <a:bodyPr/>
          <a:lstStyle/>
          <a:p>
            <a:fld id="{DC045C68-4854-492C-A075-7EA34D01CF39}" type="slidenum">
              <a:rPr lang="en-GB" smtClean="0"/>
              <a:t>‹#›</a:t>
            </a:fld>
            <a:endParaRPr lang="en-GB"/>
          </a:p>
        </p:txBody>
      </p:sp>
    </p:spTree>
    <p:extLst>
      <p:ext uri="{BB962C8B-B14F-4D97-AF65-F5344CB8AC3E}">
        <p14:creationId xmlns:p14="http://schemas.microsoft.com/office/powerpoint/2010/main" val="6083526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381F3-B88E-5AA3-84F9-4C03FFEA607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A8F5EA1-D5E0-C9A5-B9D7-43F03DBC894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1B56A49-DE14-FF46-8E64-95C7E3B9D29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38F6C3B-A9AE-888F-F29B-9E17B121A0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2469754-4568-FEF0-F9E5-DD3DF515FFB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BC00F112-DA62-DF95-B648-5D33E8C1C255}"/>
              </a:ext>
            </a:extLst>
          </p:cNvPr>
          <p:cNvSpPr>
            <a:spLocks noGrp="1"/>
          </p:cNvSpPr>
          <p:nvPr>
            <p:ph type="dt" sz="half" idx="10"/>
          </p:nvPr>
        </p:nvSpPr>
        <p:spPr/>
        <p:txBody>
          <a:bodyPr/>
          <a:lstStyle/>
          <a:p>
            <a:fld id="{A2C76CDF-0EC7-494A-A12D-C97E0A89634A}" type="datetimeFigureOut">
              <a:rPr lang="en-GB" smtClean="0"/>
              <a:t>21/12/2024</a:t>
            </a:fld>
            <a:endParaRPr lang="en-GB"/>
          </a:p>
        </p:txBody>
      </p:sp>
      <p:sp>
        <p:nvSpPr>
          <p:cNvPr id="8" name="Footer Placeholder 7">
            <a:extLst>
              <a:ext uri="{FF2B5EF4-FFF2-40B4-BE49-F238E27FC236}">
                <a16:creationId xmlns:a16="http://schemas.microsoft.com/office/drawing/2014/main" id="{954DDBB8-48D4-035E-8D99-112FBA230F5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724F00F-7C31-746D-5C76-C51532D4EA3A}"/>
              </a:ext>
            </a:extLst>
          </p:cNvPr>
          <p:cNvSpPr>
            <a:spLocks noGrp="1"/>
          </p:cNvSpPr>
          <p:nvPr>
            <p:ph type="sldNum" sz="quarter" idx="12"/>
          </p:nvPr>
        </p:nvSpPr>
        <p:spPr/>
        <p:txBody>
          <a:bodyPr/>
          <a:lstStyle/>
          <a:p>
            <a:fld id="{DC045C68-4854-492C-A075-7EA34D01CF39}" type="slidenum">
              <a:rPr lang="en-GB" smtClean="0"/>
              <a:t>‹#›</a:t>
            </a:fld>
            <a:endParaRPr lang="en-GB"/>
          </a:p>
        </p:txBody>
      </p:sp>
    </p:spTree>
    <p:extLst>
      <p:ext uri="{BB962C8B-B14F-4D97-AF65-F5344CB8AC3E}">
        <p14:creationId xmlns:p14="http://schemas.microsoft.com/office/powerpoint/2010/main" val="42317570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78276B-68B1-A82D-453E-6820C8F33A2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E7DE4F3D-9A45-EEE2-85E4-D38325E102A7}"/>
              </a:ext>
            </a:extLst>
          </p:cNvPr>
          <p:cNvSpPr>
            <a:spLocks noGrp="1"/>
          </p:cNvSpPr>
          <p:nvPr>
            <p:ph type="dt" sz="half" idx="10"/>
          </p:nvPr>
        </p:nvSpPr>
        <p:spPr/>
        <p:txBody>
          <a:bodyPr/>
          <a:lstStyle/>
          <a:p>
            <a:fld id="{A2C76CDF-0EC7-494A-A12D-C97E0A89634A}" type="datetimeFigureOut">
              <a:rPr lang="en-GB" smtClean="0"/>
              <a:t>21/12/2024</a:t>
            </a:fld>
            <a:endParaRPr lang="en-GB"/>
          </a:p>
        </p:txBody>
      </p:sp>
      <p:sp>
        <p:nvSpPr>
          <p:cNvPr id="4" name="Footer Placeholder 3">
            <a:extLst>
              <a:ext uri="{FF2B5EF4-FFF2-40B4-BE49-F238E27FC236}">
                <a16:creationId xmlns:a16="http://schemas.microsoft.com/office/drawing/2014/main" id="{77F1C508-5F26-5935-3878-B85E3908B1C8}"/>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4A2C0F2-0B59-6123-1BC6-E0E316157C43}"/>
              </a:ext>
            </a:extLst>
          </p:cNvPr>
          <p:cNvSpPr>
            <a:spLocks noGrp="1"/>
          </p:cNvSpPr>
          <p:nvPr>
            <p:ph type="sldNum" sz="quarter" idx="12"/>
          </p:nvPr>
        </p:nvSpPr>
        <p:spPr/>
        <p:txBody>
          <a:bodyPr/>
          <a:lstStyle/>
          <a:p>
            <a:fld id="{DC045C68-4854-492C-A075-7EA34D01CF39}" type="slidenum">
              <a:rPr lang="en-GB" smtClean="0"/>
              <a:t>‹#›</a:t>
            </a:fld>
            <a:endParaRPr lang="en-GB"/>
          </a:p>
        </p:txBody>
      </p:sp>
    </p:spTree>
    <p:extLst>
      <p:ext uri="{BB962C8B-B14F-4D97-AF65-F5344CB8AC3E}">
        <p14:creationId xmlns:p14="http://schemas.microsoft.com/office/powerpoint/2010/main" val="1659235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79BB4E-6500-6ACB-CEE9-08CF8E43E33F}"/>
              </a:ext>
            </a:extLst>
          </p:cNvPr>
          <p:cNvSpPr>
            <a:spLocks noGrp="1"/>
          </p:cNvSpPr>
          <p:nvPr>
            <p:ph type="dt" sz="half" idx="10"/>
          </p:nvPr>
        </p:nvSpPr>
        <p:spPr/>
        <p:txBody>
          <a:bodyPr/>
          <a:lstStyle/>
          <a:p>
            <a:fld id="{A2C76CDF-0EC7-494A-A12D-C97E0A89634A}" type="datetimeFigureOut">
              <a:rPr lang="en-GB" smtClean="0"/>
              <a:t>21/12/2024</a:t>
            </a:fld>
            <a:endParaRPr lang="en-GB"/>
          </a:p>
        </p:txBody>
      </p:sp>
      <p:sp>
        <p:nvSpPr>
          <p:cNvPr id="3" name="Footer Placeholder 2">
            <a:extLst>
              <a:ext uri="{FF2B5EF4-FFF2-40B4-BE49-F238E27FC236}">
                <a16:creationId xmlns:a16="http://schemas.microsoft.com/office/drawing/2014/main" id="{62A2DC3D-8E4D-F136-24E3-DD8253278CA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0A9210E-79F3-155C-7985-38B5985FC599}"/>
              </a:ext>
            </a:extLst>
          </p:cNvPr>
          <p:cNvSpPr>
            <a:spLocks noGrp="1"/>
          </p:cNvSpPr>
          <p:nvPr>
            <p:ph type="sldNum" sz="quarter" idx="12"/>
          </p:nvPr>
        </p:nvSpPr>
        <p:spPr/>
        <p:txBody>
          <a:bodyPr/>
          <a:lstStyle/>
          <a:p>
            <a:fld id="{DC045C68-4854-492C-A075-7EA34D01CF39}" type="slidenum">
              <a:rPr lang="en-GB" smtClean="0"/>
              <a:t>‹#›</a:t>
            </a:fld>
            <a:endParaRPr lang="en-GB"/>
          </a:p>
        </p:txBody>
      </p:sp>
    </p:spTree>
    <p:extLst>
      <p:ext uri="{BB962C8B-B14F-4D97-AF65-F5344CB8AC3E}">
        <p14:creationId xmlns:p14="http://schemas.microsoft.com/office/powerpoint/2010/main" val="2411993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DA058-3F26-ACE1-9D5D-B46AE3A0A4C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4AAF1A4-1B57-4F47-16FB-33EF3F4039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B9F7C68-1837-8868-D203-2AE16A9241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28B7FB-584B-5EB1-A454-AF767842A217}"/>
              </a:ext>
            </a:extLst>
          </p:cNvPr>
          <p:cNvSpPr>
            <a:spLocks noGrp="1"/>
          </p:cNvSpPr>
          <p:nvPr>
            <p:ph type="dt" sz="half" idx="10"/>
          </p:nvPr>
        </p:nvSpPr>
        <p:spPr/>
        <p:txBody>
          <a:bodyPr/>
          <a:lstStyle/>
          <a:p>
            <a:fld id="{A2C76CDF-0EC7-494A-A12D-C97E0A89634A}" type="datetimeFigureOut">
              <a:rPr lang="en-GB" smtClean="0"/>
              <a:t>21/12/2024</a:t>
            </a:fld>
            <a:endParaRPr lang="en-GB"/>
          </a:p>
        </p:txBody>
      </p:sp>
      <p:sp>
        <p:nvSpPr>
          <p:cNvPr id="6" name="Footer Placeholder 5">
            <a:extLst>
              <a:ext uri="{FF2B5EF4-FFF2-40B4-BE49-F238E27FC236}">
                <a16:creationId xmlns:a16="http://schemas.microsoft.com/office/drawing/2014/main" id="{A00D234F-F9AE-992F-E8FF-053128997F3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2084748-FE9B-D6B0-7E85-DB97B41273D0}"/>
              </a:ext>
            </a:extLst>
          </p:cNvPr>
          <p:cNvSpPr>
            <a:spLocks noGrp="1"/>
          </p:cNvSpPr>
          <p:nvPr>
            <p:ph type="sldNum" sz="quarter" idx="12"/>
          </p:nvPr>
        </p:nvSpPr>
        <p:spPr/>
        <p:txBody>
          <a:bodyPr/>
          <a:lstStyle/>
          <a:p>
            <a:fld id="{DC045C68-4854-492C-A075-7EA34D01CF39}" type="slidenum">
              <a:rPr lang="en-GB" smtClean="0"/>
              <a:t>‹#›</a:t>
            </a:fld>
            <a:endParaRPr lang="en-GB"/>
          </a:p>
        </p:txBody>
      </p:sp>
    </p:spTree>
    <p:extLst>
      <p:ext uri="{BB962C8B-B14F-4D97-AF65-F5344CB8AC3E}">
        <p14:creationId xmlns:p14="http://schemas.microsoft.com/office/powerpoint/2010/main" val="36586646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B15AB-48F4-C612-E406-3BD9D491185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629B5EB8-B0BE-BA76-6BEC-6F6CC7B939E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95FF554-57F1-C25F-1D36-FD8111F551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A78A24D-5C51-7E0F-C1F0-AF4B7758207F}"/>
              </a:ext>
            </a:extLst>
          </p:cNvPr>
          <p:cNvSpPr>
            <a:spLocks noGrp="1"/>
          </p:cNvSpPr>
          <p:nvPr>
            <p:ph type="dt" sz="half" idx="10"/>
          </p:nvPr>
        </p:nvSpPr>
        <p:spPr/>
        <p:txBody>
          <a:bodyPr/>
          <a:lstStyle/>
          <a:p>
            <a:fld id="{A2C76CDF-0EC7-494A-A12D-C97E0A89634A}" type="datetimeFigureOut">
              <a:rPr lang="en-GB" smtClean="0"/>
              <a:t>21/12/2024</a:t>
            </a:fld>
            <a:endParaRPr lang="en-GB"/>
          </a:p>
        </p:txBody>
      </p:sp>
      <p:sp>
        <p:nvSpPr>
          <p:cNvPr id="6" name="Footer Placeholder 5">
            <a:extLst>
              <a:ext uri="{FF2B5EF4-FFF2-40B4-BE49-F238E27FC236}">
                <a16:creationId xmlns:a16="http://schemas.microsoft.com/office/drawing/2014/main" id="{395F523D-E3AF-3855-E9A8-1B70B9EE387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901B911-BB21-F8B8-85AE-DCD11A958A31}"/>
              </a:ext>
            </a:extLst>
          </p:cNvPr>
          <p:cNvSpPr>
            <a:spLocks noGrp="1"/>
          </p:cNvSpPr>
          <p:nvPr>
            <p:ph type="sldNum" sz="quarter" idx="12"/>
          </p:nvPr>
        </p:nvSpPr>
        <p:spPr/>
        <p:txBody>
          <a:bodyPr/>
          <a:lstStyle/>
          <a:p>
            <a:fld id="{DC045C68-4854-492C-A075-7EA34D01CF39}" type="slidenum">
              <a:rPr lang="en-GB" smtClean="0"/>
              <a:t>‹#›</a:t>
            </a:fld>
            <a:endParaRPr lang="en-GB"/>
          </a:p>
        </p:txBody>
      </p:sp>
    </p:spTree>
    <p:extLst>
      <p:ext uri="{BB962C8B-B14F-4D97-AF65-F5344CB8AC3E}">
        <p14:creationId xmlns:p14="http://schemas.microsoft.com/office/powerpoint/2010/main" val="1522165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9AD53A5-F4FF-7571-F4C7-DAE1E19CDC3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E7857F-AF31-83EA-689C-2A5C7A2690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90CBB0A-7502-8ACC-C244-4B81F92BE9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2C76CDF-0EC7-494A-A12D-C97E0A89634A}" type="datetimeFigureOut">
              <a:rPr lang="en-GB" smtClean="0"/>
              <a:t>21/12/2024</a:t>
            </a:fld>
            <a:endParaRPr lang="en-GB"/>
          </a:p>
        </p:txBody>
      </p:sp>
      <p:sp>
        <p:nvSpPr>
          <p:cNvPr id="5" name="Footer Placeholder 4">
            <a:extLst>
              <a:ext uri="{FF2B5EF4-FFF2-40B4-BE49-F238E27FC236}">
                <a16:creationId xmlns:a16="http://schemas.microsoft.com/office/drawing/2014/main" id="{265562F4-449E-D514-9F59-15A684C001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FD03189-6FCE-4CED-8907-EDC06AE0F0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C045C68-4854-492C-A075-7EA34D01CF39}" type="slidenum">
              <a:rPr lang="en-GB" smtClean="0"/>
              <a:t>‹#›</a:t>
            </a:fld>
            <a:endParaRPr lang="en-GB"/>
          </a:p>
        </p:txBody>
      </p:sp>
    </p:spTree>
    <p:extLst>
      <p:ext uri="{BB962C8B-B14F-4D97-AF65-F5344CB8AC3E}">
        <p14:creationId xmlns:p14="http://schemas.microsoft.com/office/powerpoint/2010/main" val="12857607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C40D8-FDAB-288A-1823-D227B2C6E32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77083B7-E683-F1F3-6502-C3E604081902}"/>
              </a:ext>
            </a:extLst>
          </p:cNvPr>
          <p:cNvSpPr>
            <a:spLocks noGrp="1"/>
          </p:cNvSpPr>
          <p:nvPr>
            <p:ph type="title"/>
          </p:nvPr>
        </p:nvSpPr>
        <p:spPr/>
        <p:txBody>
          <a:bodyPr/>
          <a:lstStyle/>
          <a:p>
            <a:endParaRPr lang="en-GB"/>
          </a:p>
        </p:txBody>
      </p:sp>
    </p:spTree>
    <p:extLst>
      <p:ext uri="{BB962C8B-B14F-4D97-AF65-F5344CB8AC3E}">
        <p14:creationId xmlns:p14="http://schemas.microsoft.com/office/powerpoint/2010/main" val="35897689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1" name="Rectangle 1030">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190+ Smiling Baby In Mother׳S Arms Stock Photos, Pictures &amp; Royalty-Free  Images - iStock">
            <a:extLst>
              <a:ext uri="{FF2B5EF4-FFF2-40B4-BE49-F238E27FC236}">
                <a16:creationId xmlns:a16="http://schemas.microsoft.com/office/drawing/2014/main" id="{6E0A161A-8A34-4C46-B0A2-3F3843D6407A}"/>
              </a:ext>
            </a:extLst>
          </p:cNvPr>
          <p:cNvPicPr>
            <a:picLocks noChangeAspect="1" noChangeArrowheads="1"/>
          </p:cNvPicPr>
          <p:nvPr/>
        </p:nvPicPr>
        <p:blipFill>
          <a:blip r:embed="rId2">
            <a:alphaModFix amt="50000"/>
            <a:grayscl/>
            <a:extLst>
              <a:ext uri="{28A0092B-C50C-407E-A947-70E740481C1C}">
                <a14:useLocalDpi xmlns:a14="http://schemas.microsoft.com/office/drawing/2010/main" val="0"/>
              </a:ext>
            </a:extLst>
          </a:blip>
          <a:srcRect t="15709" r="-1" b="-1"/>
          <a:stretch/>
        </p:blipFill>
        <p:spPr bwMode="auto">
          <a:xfrm>
            <a:off x="20" y="10"/>
            <a:ext cx="1218893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644D38A-C3D8-4A06-E699-E7309EEDB369}"/>
              </a:ext>
            </a:extLst>
          </p:cNvPr>
          <p:cNvSpPr>
            <a:spLocks noGrp="1"/>
          </p:cNvSpPr>
          <p:nvPr>
            <p:ph type="ctrTitle"/>
          </p:nvPr>
        </p:nvSpPr>
        <p:spPr>
          <a:xfrm>
            <a:off x="1524000" y="1122363"/>
            <a:ext cx="9144000" cy="3063240"/>
          </a:xfrm>
        </p:spPr>
        <p:txBody>
          <a:bodyPr>
            <a:normAutofit/>
          </a:bodyPr>
          <a:lstStyle/>
          <a:p>
            <a:r>
              <a:rPr lang="en-GB" sz="7200" dirty="0">
                <a:solidFill>
                  <a:schemeClr val="bg1"/>
                </a:solidFill>
                <a:latin typeface="The Hand Extrablack" panose="03070A02030502020204" pitchFamily="66" charset="0"/>
              </a:rPr>
              <a:t>In the arms of those he came to save </a:t>
            </a:r>
          </a:p>
        </p:txBody>
      </p:sp>
      <p:sp>
        <p:nvSpPr>
          <p:cNvPr id="1033"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22136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5" name="Rectangle 2054">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Wait.. how's Superman gonna hide his suit… under his clothes? :  r/DC_Cinematic">
            <a:extLst>
              <a:ext uri="{FF2B5EF4-FFF2-40B4-BE49-F238E27FC236}">
                <a16:creationId xmlns:a16="http://schemas.microsoft.com/office/drawing/2014/main" id="{81C6F657-1067-5582-BFA1-2A389A3CE095}"/>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l="25"/>
          <a:stretch/>
        </p:blipFill>
        <p:spPr bwMode="auto">
          <a:xfrm>
            <a:off x="20" y="10"/>
            <a:ext cx="12188930"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4D9BF34C-ED26-9A76-01FD-29F2E51B510B}"/>
              </a:ext>
            </a:extLst>
          </p:cNvPr>
          <p:cNvSpPr>
            <a:spLocks noGrp="1"/>
          </p:cNvSpPr>
          <p:nvPr>
            <p:ph type="title"/>
          </p:nvPr>
        </p:nvSpPr>
        <p:spPr>
          <a:xfrm>
            <a:off x="1524000" y="1122363"/>
            <a:ext cx="9144000" cy="3063240"/>
          </a:xfrm>
        </p:spPr>
        <p:txBody>
          <a:bodyPr vert="horz" lIns="91440" tIns="45720" rIns="91440" bIns="45720" rtlCol="0" anchor="b">
            <a:normAutofit/>
          </a:bodyPr>
          <a:lstStyle/>
          <a:p>
            <a:pPr algn="ctr"/>
            <a:r>
              <a:rPr lang="en-US" sz="11500" dirty="0">
                <a:solidFill>
                  <a:schemeClr val="bg1"/>
                </a:solidFill>
                <a:latin typeface="The Hand Extrablack" panose="03070A02030502020204" pitchFamily="66" charset="0"/>
              </a:rPr>
              <a:t>Fully God and fully man</a:t>
            </a:r>
          </a:p>
        </p:txBody>
      </p:sp>
      <p:sp>
        <p:nvSpPr>
          <p:cNvPr id="2057"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385620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8F0459-0947-6232-6891-874E90D528A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62ACC0D-B085-6A78-DFAA-0784F20B151F}"/>
              </a:ext>
            </a:extLst>
          </p:cNvPr>
          <p:cNvSpPr>
            <a:spLocks noGrp="1"/>
          </p:cNvSpPr>
          <p:nvPr>
            <p:ph type="title"/>
          </p:nvPr>
        </p:nvSpPr>
        <p:spPr/>
        <p:txBody>
          <a:bodyPr vert="horz" lIns="91440" tIns="45720" rIns="91440" bIns="45720" rtlCol="0" anchor="b">
            <a:noAutofit/>
          </a:bodyPr>
          <a:lstStyle/>
          <a:p>
            <a:pPr algn="r"/>
            <a:r>
              <a:rPr lang="en-US" sz="6000" dirty="0">
                <a:latin typeface="The Hand Extrablack" panose="03070A02030502020204" pitchFamily="66" charset="0"/>
              </a:rPr>
              <a:t>Fully God and fully man</a:t>
            </a:r>
          </a:p>
        </p:txBody>
      </p:sp>
      <p:sp>
        <p:nvSpPr>
          <p:cNvPr id="2" name="Content Placeholder 1">
            <a:extLst>
              <a:ext uri="{FF2B5EF4-FFF2-40B4-BE49-F238E27FC236}">
                <a16:creationId xmlns:a16="http://schemas.microsoft.com/office/drawing/2014/main" id="{6D1660E9-7C13-7BDA-5689-D1EA9CC37739}"/>
              </a:ext>
            </a:extLst>
          </p:cNvPr>
          <p:cNvSpPr>
            <a:spLocks noGrp="1"/>
          </p:cNvSpPr>
          <p:nvPr>
            <p:ph idx="1"/>
          </p:nvPr>
        </p:nvSpPr>
        <p:spPr>
          <a:xfrm>
            <a:off x="838200" y="2580967"/>
            <a:ext cx="10515600" cy="3595995"/>
          </a:xfrm>
        </p:spPr>
        <p:txBody>
          <a:bodyPr>
            <a:normAutofit/>
          </a:bodyPr>
          <a:lstStyle/>
          <a:p>
            <a:pPr marL="0" indent="0">
              <a:buNone/>
            </a:pPr>
            <a:r>
              <a:rPr lang="en-GB" sz="5400" dirty="0"/>
              <a:t>For in Christ lives all the fullness of God in a human body.</a:t>
            </a:r>
          </a:p>
          <a:p>
            <a:pPr marL="0" indent="0">
              <a:buNone/>
            </a:pPr>
            <a:endParaRPr lang="en-GB" sz="5400" dirty="0"/>
          </a:p>
          <a:p>
            <a:pPr marL="0" indent="0">
              <a:buNone/>
            </a:pPr>
            <a:r>
              <a:rPr lang="en-GB" sz="5400" dirty="0"/>
              <a:t>Colossians 2:9 </a:t>
            </a:r>
          </a:p>
        </p:txBody>
      </p:sp>
    </p:spTree>
    <p:extLst>
      <p:ext uri="{BB962C8B-B14F-4D97-AF65-F5344CB8AC3E}">
        <p14:creationId xmlns:p14="http://schemas.microsoft.com/office/powerpoint/2010/main" val="1685712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05B4670-CF85-F785-A1E2-72B04D85998B}"/>
            </a:ext>
          </a:extLst>
        </p:cNvPr>
        <p:cNvGrpSpPr/>
        <p:nvPr/>
      </p:nvGrpSpPr>
      <p:grpSpPr>
        <a:xfrm>
          <a:off x="0" y="0"/>
          <a:ext cx="0" cy="0"/>
          <a:chOff x="0" y="0"/>
          <a:chExt cx="0" cy="0"/>
        </a:xfrm>
      </p:grpSpPr>
      <p:sp>
        <p:nvSpPr>
          <p:cNvPr id="4103" name="Rectangle 4102">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Russell Cook">
            <a:extLst>
              <a:ext uri="{FF2B5EF4-FFF2-40B4-BE49-F238E27FC236}">
                <a16:creationId xmlns:a16="http://schemas.microsoft.com/office/drawing/2014/main" id="{A1BBB2E3-B74C-4D80-DFB8-2C809EB4A58A}"/>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r="25"/>
          <a:stretch/>
        </p:blipFill>
        <p:spPr bwMode="auto">
          <a:xfrm>
            <a:off x="20" y="10"/>
            <a:ext cx="12188930"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0D703447-23FF-B86A-8380-2AC778E36690}"/>
              </a:ext>
            </a:extLst>
          </p:cNvPr>
          <p:cNvSpPr>
            <a:spLocks noGrp="1"/>
          </p:cNvSpPr>
          <p:nvPr>
            <p:ph type="title"/>
          </p:nvPr>
        </p:nvSpPr>
        <p:spPr>
          <a:xfrm>
            <a:off x="1524000" y="1122363"/>
            <a:ext cx="9144000" cy="3063240"/>
          </a:xfrm>
        </p:spPr>
        <p:txBody>
          <a:bodyPr vert="horz" lIns="91440" tIns="45720" rIns="91440" bIns="45720" rtlCol="0" anchor="b">
            <a:normAutofit/>
          </a:bodyPr>
          <a:lstStyle/>
          <a:p>
            <a:pPr algn="ctr"/>
            <a:r>
              <a:rPr lang="en-US" sz="11500" dirty="0">
                <a:solidFill>
                  <a:schemeClr val="bg1"/>
                </a:solidFill>
                <a:latin typeface="The Hand Extrablack" panose="03070A02030502020204" pitchFamily="66" charset="0"/>
              </a:rPr>
              <a:t>It’s all part of the plan</a:t>
            </a:r>
          </a:p>
        </p:txBody>
      </p:sp>
      <p:sp>
        <p:nvSpPr>
          <p:cNvPr id="4105"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48598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89780-27B0-BC9C-C29C-630A4401975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C48B5C3-8328-E154-864E-F83739C27549}"/>
              </a:ext>
            </a:extLst>
          </p:cNvPr>
          <p:cNvSpPr>
            <a:spLocks noGrp="1"/>
          </p:cNvSpPr>
          <p:nvPr>
            <p:ph type="title"/>
          </p:nvPr>
        </p:nvSpPr>
        <p:spPr/>
        <p:txBody>
          <a:bodyPr vert="horz" lIns="91440" tIns="45720" rIns="91440" bIns="45720" rtlCol="0" anchor="b">
            <a:noAutofit/>
          </a:bodyPr>
          <a:lstStyle/>
          <a:p>
            <a:pPr algn="r"/>
            <a:r>
              <a:rPr lang="en-US" sz="6000" dirty="0">
                <a:latin typeface="The Hand Extrablack" panose="03070A02030502020204" pitchFamily="66" charset="0"/>
              </a:rPr>
              <a:t>Fully God and fully man</a:t>
            </a:r>
          </a:p>
        </p:txBody>
      </p:sp>
      <p:sp>
        <p:nvSpPr>
          <p:cNvPr id="2" name="Content Placeholder 1">
            <a:extLst>
              <a:ext uri="{FF2B5EF4-FFF2-40B4-BE49-F238E27FC236}">
                <a16:creationId xmlns:a16="http://schemas.microsoft.com/office/drawing/2014/main" id="{58E89742-9C28-B3C3-0391-5014C79C6A77}"/>
              </a:ext>
            </a:extLst>
          </p:cNvPr>
          <p:cNvSpPr>
            <a:spLocks noGrp="1"/>
          </p:cNvSpPr>
          <p:nvPr>
            <p:ph idx="1"/>
          </p:nvPr>
        </p:nvSpPr>
        <p:spPr>
          <a:xfrm>
            <a:off x="838200" y="1690689"/>
            <a:ext cx="10515600" cy="4486274"/>
          </a:xfrm>
        </p:spPr>
        <p:txBody>
          <a:bodyPr>
            <a:normAutofit fontScale="92500"/>
          </a:bodyPr>
          <a:lstStyle/>
          <a:p>
            <a:pPr marL="0" indent="0">
              <a:buNone/>
            </a:pPr>
            <a:r>
              <a:rPr lang="en-GB" sz="4000" dirty="0"/>
              <a:t>Therefore, it was necessary for him to be made in every respect like us, his brothers and sisters, so that he could be our merciful and faithful High Priest before God. Then he could offer a sacrifice that would take away the sins of the people. Since he himself has gone through suffering and testing, he is able to help us when we are being tested.</a:t>
            </a:r>
          </a:p>
          <a:p>
            <a:pPr marL="0" indent="0">
              <a:buNone/>
            </a:pPr>
            <a:r>
              <a:rPr lang="en-GB" sz="4000" dirty="0"/>
              <a:t>Hebrews 2:17-18 </a:t>
            </a:r>
          </a:p>
        </p:txBody>
      </p:sp>
    </p:spTree>
    <p:extLst>
      <p:ext uri="{BB962C8B-B14F-4D97-AF65-F5344CB8AC3E}">
        <p14:creationId xmlns:p14="http://schemas.microsoft.com/office/powerpoint/2010/main" val="1818205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E58AF03-B845-F6EB-F95A-C9AE27E74F11}"/>
            </a:ext>
          </a:extLst>
        </p:cNvPr>
        <p:cNvGrpSpPr/>
        <p:nvPr/>
      </p:nvGrpSpPr>
      <p:grpSpPr>
        <a:xfrm>
          <a:off x="0" y="0"/>
          <a:ext cx="0" cy="0"/>
          <a:chOff x="0" y="0"/>
          <a:chExt cx="0" cy="0"/>
        </a:xfrm>
      </p:grpSpPr>
      <p:sp>
        <p:nvSpPr>
          <p:cNvPr id="2062" name="Rectangle 2061">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a:extLst>
              <a:ext uri="{FF2B5EF4-FFF2-40B4-BE49-F238E27FC236}">
                <a16:creationId xmlns:a16="http://schemas.microsoft.com/office/drawing/2014/main" id="{327E2CFB-AC10-C647-73B2-2D001CEEA857}"/>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t="16333" r="-1" b="8648"/>
          <a:stretch/>
        </p:blipFill>
        <p:spPr bwMode="auto">
          <a:xfrm>
            <a:off x="20" y="10"/>
            <a:ext cx="12188930"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a:extLst>
              <a:ext uri="{FF2B5EF4-FFF2-40B4-BE49-F238E27FC236}">
                <a16:creationId xmlns:a16="http://schemas.microsoft.com/office/drawing/2014/main" id="{9E41E0E3-CD5F-F1BC-B0AD-59C57CC48085}"/>
              </a:ext>
            </a:extLst>
          </p:cNvPr>
          <p:cNvSpPr>
            <a:spLocks noGrp="1"/>
          </p:cNvSpPr>
          <p:nvPr>
            <p:ph type="title"/>
          </p:nvPr>
        </p:nvSpPr>
        <p:spPr>
          <a:xfrm>
            <a:off x="1524000" y="1122363"/>
            <a:ext cx="9144000" cy="3063240"/>
          </a:xfrm>
        </p:spPr>
        <p:txBody>
          <a:bodyPr vert="horz" lIns="91440" tIns="45720" rIns="91440" bIns="45720" rtlCol="0" anchor="b">
            <a:normAutofit/>
          </a:bodyPr>
          <a:lstStyle/>
          <a:p>
            <a:pPr algn="ctr"/>
            <a:r>
              <a:rPr lang="en-US" sz="11500" dirty="0">
                <a:solidFill>
                  <a:schemeClr val="bg1"/>
                </a:solidFill>
                <a:latin typeface="The Hand Extrablack" panose="03070A02030502020204" pitchFamily="66" charset="0"/>
              </a:rPr>
              <a:t>Closer</a:t>
            </a:r>
          </a:p>
        </p:txBody>
      </p:sp>
      <p:sp>
        <p:nvSpPr>
          <p:cNvPr id="2064"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58118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72DFB-B1C8-3BDD-6EEF-6449C303AC2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8378363-A839-704E-E3AD-1EC1AF65FC54}"/>
              </a:ext>
            </a:extLst>
          </p:cNvPr>
          <p:cNvSpPr>
            <a:spLocks noGrp="1"/>
          </p:cNvSpPr>
          <p:nvPr>
            <p:ph type="title"/>
          </p:nvPr>
        </p:nvSpPr>
        <p:spPr/>
        <p:txBody>
          <a:bodyPr vert="horz" lIns="91440" tIns="45720" rIns="91440" bIns="45720" rtlCol="0" anchor="b">
            <a:noAutofit/>
          </a:bodyPr>
          <a:lstStyle/>
          <a:p>
            <a:pPr algn="r"/>
            <a:r>
              <a:rPr lang="en-US" sz="6000" dirty="0">
                <a:latin typeface="The Hand Extrablack" panose="03070A02030502020204" pitchFamily="66" charset="0"/>
              </a:rPr>
              <a:t>Fully God and fully man</a:t>
            </a:r>
          </a:p>
        </p:txBody>
      </p:sp>
      <p:sp>
        <p:nvSpPr>
          <p:cNvPr id="2" name="Content Placeholder 1">
            <a:extLst>
              <a:ext uri="{FF2B5EF4-FFF2-40B4-BE49-F238E27FC236}">
                <a16:creationId xmlns:a16="http://schemas.microsoft.com/office/drawing/2014/main" id="{6E40F95E-F549-FBA5-09A6-EB2E71DD341A}"/>
              </a:ext>
            </a:extLst>
          </p:cNvPr>
          <p:cNvSpPr>
            <a:spLocks noGrp="1"/>
          </p:cNvSpPr>
          <p:nvPr>
            <p:ph idx="1"/>
          </p:nvPr>
        </p:nvSpPr>
        <p:spPr>
          <a:xfrm>
            <a:off x="838200" y="2580967"/>
            <a:ext cx="10515600" cy="3595995"/>
          </a:xfrm>
        </p:spPr>
        <p:txBody>
          <a:bodyPr>
            <a:normAutofit lnSpcReduction="10000"/>
          </a:bodyPr>
          <a:lstStyle/>
          <a:p>
            <a:pPr marL="0" indent="0">
              <a:buNone/>
            </a:pPr>
            <a:r>
              <a:rPr lang="en-GB" sz="4400" dirty="0"/>
              <a:t>“Look! The virgin will conceive a child! She will give birth to a son, and they will call him Immanuel, which means ‘God is with us.’”</a:t>
            </a:r>
          </a:p>
          <a:p>
            <a:pPr marL="0" indent="0">
              <a:buNone/>
            </a:pPr>
            <a:endParaRPr lang="en-GB" sz="4400" dirty="0"/>
          </a:p>
          <a:p>
            <a:pPr marL="0" indent="0">
              <a:buNone/>
            </a:pPr>
            <a:r>
              <a:rPr lang="en-GB" sz="4400" dirty="0"/>
              <a:t>Matthew 1:23 </a:t>
            </a:r>
          </a:p>
        </p:txBody>
      </p:sp>
    </p:spTree>
    <p:extLst>
      <p:ext uri="{BB962C8B-B14F-4D97-AF65-F5344CB8AC3E}">
        <p14:creationId xmlns:p14="http://schemas.microsoft.com/office/powerpoint/2010/main" val="14301284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EC1C98-1A33-0CC5-1896-2A380489BA97}"/>
            </a:ext>
          </a:extLst>
        </p:cNvPr>
        <p:cNvGrpSpPr/>
        <p:nvPr/>
      </p:nvGrpSpPr>
      <p:grpSpPr>
        <a:xfrm>
          <a:off x="0" y="0"/>
          <a:ext cx="0" cy="0"/>
          <a:chOff x="0" y="0"/>
          <a:chExt cx="0" cy="0"/>
        </a:xfrm>
      </p:grpSpPr>
      <p:sp>
        <p:nvSpPr>
          <p:cNvPr id="1028" name="Rectangle 1027">
            <a:extLst>
              <a:ext uri="{FF2B5EF4-FFF2-40B4-BE49-F238E27FC236}">
                <a16:creationId xmlns:a16="http://schemas.microsoft.com/office/drawing/2014/main" id="{657F69E0-C4B0-4BEC-A689-4F8D877F05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190+ Smiling Baby In Mother׳S Arms Stock Photos, Pictures &amp; Royalty-Free  Images - iStock">
            <a:extLst>
              <a:ext uri="{FF2B5EF4-FFF2-40B4-BE49-F238E27FC236}">
                <a16:creationId xmlns:a16="http://schemas.microsoft.com/office/drawing/2014/main" id="{4432B5D7-0249-5733-D120-09474B9AC15E}"/>
              </a:ext>
            </a:extLst>
          </p:cNvPr>
          <p:cNvPicPr>
            <a:picLocks noChangeAspect="1" noChangeArrowheads="1"/>
          </p:cNvPicPr>
          <p:nvPr/>
        </p:nvPicPr>
        <p:blipFill>
          <a:blip r:embed="rId2">
            <a:alphaModFix amt="50000"/>
            <a:extLst>
              <a:ext uri="{28A0092B-C50C-407E-A947-70E740481C1C}">
                <a14:useLocalDpi xmlns:a14="http://schemas.microsoft.com/office/drawing/2010/main" val="0"/>
              </a:ext>
            </a:extLst>
          </a:blip>
          <a:srcRect t="15709" r="-1" b="-1"/>
          <a:stretch/>
        </p:blipFill>
        <p:spPr bwMode="auto">
          <a:xfrm>
            <a:off x="20" y="10"/>
            <a:ext cx="1218893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C438CA0-84C1-D59B-AB2F-6D3F0485B405}"/>
              </a:ext>
            </a:extLst>
          </p:cNvPr>
          <p:cNvSpPr>
            <a:spLocks noGrp="1"/>
          </p:cNvSpPr>
          <p:nvPr>
            <p:ph type="ctrTitle"/>
          </p:nvPr>
        </p:nvSpPr>
        <p:spPr>
          <a:xfrm>
            <a:off x="1524000" y="1122363"/>
            <a:ext cx="9144000" cy="3063240"/>
          </a:xfrm>
        </p:spPr>
        <p:txBody>
          <a:bodyPr>
            <a:normAutofit/>
          </a:bodyPr>
          <a:lstStyle/>
          <a:p>
            <a:r>
              <a:rPr lang="en-GB" sz="6600">
                <a:solidFill>
                  <a:schemeClr val="bg1"/>
                </a:solidFill>
                <a:latin typeface="The Hand Extrablack" panose="03070A02030502020204" pitchFamily="66" charset="0"/>
              </a:rPr>
              <a:t>In the arms of those he came to save </a:t>
            </a:r>
          </a:p>
        </p:txBody>
      </p:sp>
      <p:sp>
        <p:nvSpPr>
          <p:cNvPr id="1029" name="sketchy line">
            <a:extLst>
              <a:ext uri="{FF2B5EF4-FFF2-40B4-BE49-F238E27FC236}">
                <a16:creationId xmlns:a16="http://schemas.microsoft.com/office/drawing/2014/main" id="{9F6380B4-6A1C-481E-8408-B4E6C75B9B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368623"/>
            <a:ext cx="4243589" cy="18288"/>
          </a:xfrm>
          <a:custGeom>
            <a:avLst/>
            <a:gdLst>
              <a:gd name="connsiteX0" fmla="*/ 0 w 4243589"/>
              <a:gd name="connsiteY0" fmla="*/ 0 h 18288"/>
              <a:gd name="connsiteX1" fmla="*/ 478919 w 4243589"/>
              <a:gd name="connsiteY1" fmla="*/ 0 h 18288"/>
              <a:gd name="connsiteX2" fmla="*/ 957839 w 4243589"/>
              <a:gd name="connsiteY2" fmla="*/ 0 h 18288"/>
              <a:gd name="connsiteX3" fmla="*/ 1521630 w 4243589"/>
              <a:gd name="connsiteY3" fmla="*/ 0 h 18288"/>
              <a:gd name="connsiteX4" fmla="*/ 2212729 w 4243589"/>
              <a:gd name="connsiteY4" fmla="*/ 0 h 18288"/>
              <a:gd name="connsiteX5" fmla="*/ 2734084 w 4243589"/>
              <a:gd name="connsiteY5" fmla="*/ 0 h 18288"/>
              <a:gd name="connsiteX6" fmla="*/ 3255439 w 4243589"/>
              <a:gd name="connsiteY6" fmla="*/ 0 h 18288"/>
              <a:gd name="connsiteX7" fmla="*/ 4243589 w 4243589"/>
              <a:gd name="connsiteY7" fmla="*/ 0 h 18288"/>
              <a:gd name="connsiteX8" fmla="*/ 4243589 w 4243589"/>
              <a:gd name="connsiteY8" fmla="*/ 18288 h 18288"/>
              <a:gd name="connsiteX9" fmla="*/ 3594926 w 4243589"/>
              <a:gd name="connsiteY9" fmla="*/ 18288 h 18288"/>
              <a:gd name="connsiteX10" fmla="*/ 3073571 w 4243589"/>
              <a:gd name="connsiteY10" fmla="*/ 18288 h 18288"/>
              <a:gd name="connsiteX11" fmla="*/ 2552216 w 4243589"/>
              <a:gd name="connsiteY11" fmla="*/ 18288 h 18288"/>
              <a:gd name="connsiteX12" fmla="*/ 1903553 w 4243589"/>
              <a:gd name="connsiteY12" fmla="*/ 18288 h 18288"/>
              <a:gd name="connsiteX13" fmla="*/ 1212454 w 4243589"/>
              <a:gd name="connsiteY13" fmla="*/ 18288 h 18288"/>
              <a:gd name="connsiteX14" fmla="*/ 733535 w 4243589"/>
              <a:gd name="connsiteY14" fmla="*/ 18288 h 18288"/>
              <a:gd name="connsiteX15" fmla="*/ 0 w 4243589"/>
              <a:gd name="connsiteY15" fmla="*/ 18288 h 18288"/>
              <a:gd name="connsiteX16" fmla="*/ 0 w 4243589"/>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18288" fill="none" extrusionOk="0">
                <a:moveTo>
                  <a:pt x="0" y="0"/>
                </a:moveTo>
                <a:cubicBezTo>
                  <a:pt x="213395" y="-21006"/>
                  <a:pt x="307421" y="-18116"/>
                  <a:pt x="478919" y="0"/>
                </a:cubicBezTo>
                <a:cubicBezTo>
                  <a:pt x="650417" y="18116"/>
                  <a:pt x="831092" y="-21237"/>
                  <a:pt x="957839" y="0"/>
                </a:cubicBezTo>
                <a:cubicBezTo>
                  <a:pt x="1084586" y="21237"/>
                  <a:pt x="1301682" y="25124"/>
                  <a:pt x="1521630" y="0"/>
                </a:cubicBezTo>
                <a:cubicBezTo>
                  <a:pt x="1741578" y="-25124"/>
                  <a:pt x="1970269" y="-29139"/>
                  <a:pt x="2212729" y="0"/>
                </a:cubicBezTo>
                <a:cubicBezTo>
                  <a:pt x="2455189" y="29139"/>
                  <a:pt x="2558847" y="-4796"/>
                  <a:pt x="2734084" y="0"/>
                </a:cubicBezTo>
                <a:cubicBezTo>
                  <a:pt x="2909321" y="4796"/>
                  <a:pt x="3097217" y="-13409"/>
                  <a:pt x="3255439" y="0"/>
                </a:cubicBezTo>
                <a:cubicBezTo>
                  <a:pt x="3413662" y="13409"/>
                  <a:pt x="3979999" y="-10121"/>
                  <a:pt x="4243589" y="0"/>
                </a:cubicBezTo>
                <a:cubicBezTo>
                  <a:pt x="4244484" y="8974"/>
                  <a:pt x="4243043" y="9359"/>
                  <a:pt x="4243589" y="18288"/>
                </a:cubicBezTo>
                <a:cubicBezTo>
                  <a:pt x="4058777" y="31246"/>
                  <a:pt x="3910348" y="3158"/>
                  <a:pt x="3594926" y="18288"/>
                </a:cubicBezTo>
                <a:cubicBezTo>
                  <a:pt x="3279504" y="33418"/>
                  <a:pt x="3319955" y="-3977"/>
                  <a:pt x="3073571" y="18288"/>
                </a:cubicBezTo>
                <a:cubicBezTo>
                  <a:pt x="2827187" y="40553"/>
                  <a:pt x="2767387" y="1863"/>
                  <a:pt x="2552216" y="18288"/>
                </a:cubicBezTo>
                <a:cubicBezTo>
                  <a:pt x="2337046" y="34713"/>
                  <a:pt x="2181871" y="19527"/>
                  <a:pt x="1903553" y="18288"/>
                </a:cubicBezTo>
                <a:cubicBezTo>
                  <a:pt x="1625235" y="17049"/>
                  <a:pt x="1557672" y="24174"/>
                  <a:pt x="1212454" y="18288"/>
                </a:cubicBezTo>
                <a:cubicBezTo>
                  <a:pt x="867236" y="12402"/>
                  <a:pt x="874382" y="15627"/>
                  <a:pt x="733535" y="18288"/>
                </a:cubicBezTo>
                <a:cubicBezTo>
                  <a:pt x="592688" y="20949"/>
                  <a:pt x="183477" y="14753"/>
                  <a:pt x="0" y="18288"/>
                </a:cubicBezTo>
                <a:cubicBezTo>
                  <a:pt x="-229" y="14222"/>
                  <a:pt x="509" y="5816"/>
                  <a:pt x="0" y="0"/>
                </a:cubicBezTo>
                <a:close/>
              </a:path>
              <a:path w="4243589" h="18288" stroke="0" extrusionOk="0">
                <a:moveTo>
                  <a:pt x="0" y="0"/>
                </a:moveTo>
                <a:cubicBezTo>
                  <a:pt x="143690" y="16630"/>
                  <a:pt x="266667" y="14847"/>
                  <a:pt x="521355" y="0"/>
                </a:cubicBezTo>
                <a:cubicBezTo>
                  <a:pt x="776043" y="-14847"/>
                  <a:pt x="814491" y="-17363"/>
                  <a:pt x="1000275" y="0"/>
                </a:cubicBezTo>
                <a:cubicBezTo>
                  <a:pt x="1186059" y="17363"/>
                  <a:pt x="1352504" y="-23507"/>
                  <a:pt x="1521630" y="0"/>
                </a:cubicBezTo>
                <a:cubicBezTo>
                  <a:pt x="1690756" y="23507"/>
                  <a:pt x="1889525" y="5871"/>
                  <a:pt x="2127857" y="0"/>
                </a:cubicBezTo>
                <a:cubicBezTo>
                  <a:pt x="2366189" y="-5871"/>
                  <a:pt x="2620628" y="-27997"/>
                  <a:pt x="2776520" y="0"/>
                </a:cubicBezTo>
                <a:cubicBezTo>
                  <a:pt x="2932412" y="27997"/>
                  <a:pt x="3131683" y="-25073"/>
                  <a:pt x="3467618" y="0"/>
                </a:cubicBezTo>
                <a:cubicBezTo>
                  <a:pt x="3803553" y="25073"/>
                  <a:pt x="4017371" y="3071"/>
                  <a:pt x="4243589" y="0"/>
                </a:cubicBezTo>
                <a:cubicBezTo>
                  <a:pt x="4243134" y="6162"/>
                  <a:pt x="4243492" y="11775"/>
                  <a:pt x="4243589" y="18288"/>
                </a:cubicBezTo>
                <a:cubicBezTo>
                  <a:pt x="4017834" y="-5779"/>
                  <a:pt x="3834586" y="13376"/>
                  <a:pt x="3594926" y="18288"/>
                </a:cubicBezTo>
                <a:cubicBezTo>
                  <a:pt x="3355266" y="23200"/>
                  <a:pt x="3204179" y="2869"/>
                  <a:pt x="2903827" y="18288"/>
                </a:cubicBezTo>
                <a:cubicBezTo>
                  <a:pt x="2603475" y="33707"/>
                  <a:pt x="2526187" y="46187"/>
                  <a:pt x="2212729" y="18288"/>
                </a:cubicBezTo>
                <a:cubicBezTo>
                  <a:pt x="1899271" y="-9611"/>
                  <a:pt x="1966289" y="29692"/>
                  <a:pt x="1733809" y="18288"/>
                </a:cubicBezTo>
                <a:cubicBezTo>
                  <a:pt x="1501329" y="6884"/>
                  <a:pt x="1343612" y="12492"/>
                  <a:pt x="1085146" y="18288"/>
                </a:cubicBezTo>
                <a:cubicBezTo>
                  <a:pt x="826680" y="24084"/>
                  <a:pt x="778184" y="35607"/>
                  <a:pt x="521355" y="18288"/>
                </a:cubicBezTo>
                <a:cubicBezTo>
                  <a:pt x="264526" y="969"/>
                  <a:pt x="120277" y="4268"/>
                  <a:pt x="0" y="18288"/>
                </a:cubicBezTo>
                <a:cubicBezTo>
                  <a:pt x="766" y="10800"/>
                  <a:pt x="-457" y="8180"/>
                  <a:pt x="0" y="0"/>
                </a:cubicBezTo>
                <a:close/>
              </a:path>
            </a:pathLst>
          </a:custGeom>
          <a:solidFill>
            <a:srgbClr val="FFFFFF">
              <a:alpha val="75000"/>
            </a:srgbClr>
          </a:solidFill>
          <a:ln w="44450" cap="rnd">
            <a:solidFill>
              <a:schemeClr val="bg1">
                <a:alpha val="75000"/>
              </a:schemeClr>
            </a:solidFill>
            <a:round/>
            <a:extLst>
              <a:ext uri="{C807C97D-BFC1-408E-A445-0C87EB9F89A2}">
                <ask:lineSketchStyleProps xmlns:ask="http://schemas.microsoft.com/office/drawing/2018/sketchyshapes" sd="2727557108">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02584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1025</TotalTime>
  <Words>171</Words>
  <Application>Microsoft Office PowerPoint</Application>
  <PresentationFormat>Widescreen</PresentationFormat>
  <Paragraphs>16</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Aptos</vt:lpstr>
      <vt:lpstr>Aptos Display</vt:lpstr>
      <vt:lpstr>Arial</vt:lpstr>
      <vt:lpstr>The Hand Extrablack</vt:lpstr>
      <vt:lpstr>Office Theme</vt:lpstr>
      <vt:lpstr>PowerPoint Presentation</vt:lpstr>
      <vt:lpstr>In the arms of those he came to save </vt:lpstr>
      <vt:lpstr>Fully God and fully man</vt:lpstr>
      <vt:lpstr>Fully God and fully man</vt:lpstr>
      <vt:lpstr>It’s all part of the plan</vt:lpstr>
      <vt:lpstr>Fully God and fully man</vt:lpstr>
      <vt:lpstr>Closer</vt:lpstr>
      <vt:lpstr>Fully God and fully man</vt:lpstr>
      <vt:lpstr>In the arms of those he came to save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Moss</dc:creator>
  <cp:lastModifiedBy>James Moss</cp:lastModifiedBy>
  <cp:revision>1</cp:revision>
  <dcterms:created xsi:type="dcterms:W3CDTF">2024-12-21T15:47:29Z</dcterms:created>
  <dcterms:modified xsi:type="dcterms:W3CDTF">2024-12-22T08:53:09Z</dcterms:modified>
</cp:coreProperties>
</file>