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7087-3D7D-A7D0-D0D9-A7C20553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1BA11-228A-121A-C200-506BE1947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1E300-ABC6-470C-C64D-E321C32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E889-F8C7-B3F5-ED9E-2AA0382F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4FE3-2490-804B-1B6D-FA595525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9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DD89-2793-D683-35B7-09740C3C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0CFF3-4547-5B3F-8F56-8AC91242A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1E47A-5093-5DE2-3638-6BC2F173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58BB8-797C-7D12-2D2D-ABC8277F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B981-253D-73FB-0A3B-417800F3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5784D-590C-14A6-6583-ED0405AD2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A03E8-8468-1E85-D412-1332E1A43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E75D-5685-479E-B6A7-5B2D9D8D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D7202-9003-1FDF-6580-45B1FEA9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CD37-2186-EC27-EAFC-5C0BC8D5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6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01B1-A7EC-3A2D-8B7B-751F9582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97EF-B9BF-869F-6FA6-B0183CD4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BC44-C9C5-32A3-FE70-745662C0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BC9B-F8B2-935A-39E9-DD2BD6F6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AF3C-9C8A-DA3E-3EF5-19851F0F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7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013C-D6C2-C67B-7890-44AF8928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31F25-E056-9260-0B1D-68EB3F4BD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8A02-4F4B-AFC1-4CC8-237B7B34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AED66-5E72-D1A6-E966-0D9B5BC8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EE52-EF71-158B-6F08-49F0A268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0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DCFF-ED48-45D1-7A2A-16F7E39C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52B-F370-0AEA-8907-00CCE0B92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30AEF-C1D9-5B92-31F9-0758E4DA1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75769-52CE-15D0-5046-0F3315E5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56F13-8890-A1D7-EA7A-E757BB91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01773-EBCF-A900-5060-CE079CE0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1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BFCE-D5F1-8692-D4BA-83DF23E5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A4F08-992F-FE5B-F461-02C832C42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8320-912D-7AB2-9AE6-5983B04F5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2294E-AC6A-7285-3A73-C29F8ABAC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28973-860C-4FF5-A4FD-C88A77865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C871C-CD96-46B9-4066-882F75E3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77991-B4FD-5DA7-0BA6-3B83214B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EB0F1-1F39-942F-13FF-E1B80DBB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4B98-A24E-5BF7-4C63-23EF0F96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E0985-6D50-1B84-B39C-E9569993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6788D-90C8-18DA-79FB-EE6A043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65A9A-B503-4939-5206-36F92575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05421-61E9-8D1E-BD45-61C56419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6160C-C567-3D04-FDB4-CF2C8981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E811C-682D-D056-5F6B-4586BF8F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5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997-0D64-8454-6E5B-113056E5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3887-F3EF-14B9-178A-F5B18290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58509-9E56-9D01-D7F1-8EB08D6AF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6DDB8-84FC-8706-7AD0-BA6216C1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9D81F-FD31-984C-5AF0-88DF3A5D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21335-ABD1-2E01-41E8-FFCFF5BB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2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5A38-4625-63A1-E1E8-6325758E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02950-2861-4BDD-BB4E-C6D78F986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BA4A7-FFD3-C819-0588-C5C65C3D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3386A-47B1-9A91-9A34-0D6D6513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1A3E2-D5AC-926E-02AC-06F51DF3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1FC13-7A4E-4CD9-EFCA-AD8FDF99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B9BC7-5390-48D8-C9B4-5E131256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807B5-EFC7-1746-6FDC-31E2BEED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65EE3-C32A-8AFD-8066-8318B6397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9A6E-1E3B-4C72-B734-FB05F9B8C687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3543-9F7C-5F79-EB15-46D6E567E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9C1DC-9E36-549B-3475-5B0866C93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B3F7-9DFA-4C9D-87E1-B22F278FA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24CB2-5B38-5204-C523-E03625CE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Picture of Holy of Holies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F4E4-8C87-6878-AF48-3DE58A2B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GB" sz="2200"/>
          </a:p>
        </p:txBody>
      </p:sp>
      <p:pic>
        <p:nvPicPr>
          <p:cNvPr id="1026" name="Picture 2" descr="Holy of Holies - Wikipedia">
            <a:extLst>
              <a:ext uri="{FF2B5EF4-FFF2-40B4-BE49-F238E27FC236}">
                <a16:creationId xmlns:a16="http://schemas.microsoft.com/office/drawing/2014/main" id="{8BA66AF9-D310-68BE-8283-91FB091D3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r="-1" b="3012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1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9C608-FBCF-1E30-9C3A-76C8ECFB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dirty="0"/>
              <a:t>Prayer of Jabez</a:t>
            </a:r>
            <a:br>
              <a:rPr lang="en-GB" sz="4000" dirty="0"/>
            </a:br>
            <a:r>
              <a:rPr lang="en-GB" sz="4000" dirty="0"/>
              <a:t>1Chron 4:10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2AD5-A0B8-DAC3-0102-F4591110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pic>
        <p:nvPicPr>
          <p:cNvPr id="3074" name="Picture 2" descr="Pin on WordByWord">
            <a:extLst>
              <a:ext uri="{FF2B5EF4-FFF2-40B4-BE49-F238E27FC236}">
                <a16:creationId xmlns:a16="http://schemas.microsoft.com/office/drawing/2014/main" id="{134D1F1F-86D9-4DA3-00C2-1516CDA53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58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4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5682-C69D-A2C9-9962-6EE37F0D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FA96-D4FD-DE4A-1AA0-10E8ECCA3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Transformation Through Prayer 2">
            <a:extLst>
              <a:ext uri="{FF2B5EF4-FFF2-40B4-BE49-F238E27FC236}">
                <a16:creationId xmlns:a16="http://schemas.microsoft.com/office/drawing/2014/main" id="{85DAEBE7-7556-1AC1-6AA9-744D7EA7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35" y="184826"/>
            <a:ext cx="8741922" cy="65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4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A6F-2611-9439-7C95-20D07477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DC40-77E8-C9BC-F13A-B327524D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Evan Roberts">
            <a:extLst>
              <a:ext uri="{FF2B5EF4-FFF2-40B4-BE49-F238E27FC236}">
                <a16:creationId xmlns:a16="http://schemas.microsoft.com/office/drawing/2014/main" id="{10BA20BA-F407-FF0C-E432-8B7F3BD7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89" y="199418"/>
            <a:ext cx="8592765" cy="64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5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picture of queen elizabeth 2 coronation behind veil oil">
            <a:extLst>
              <a:ext uri="{FF2B5EF4-FFF2-40B4-BE49-F238E27FC236}">
                <a16:creationId xmlns:a16="http://schemas.microsoft.com/office/drawing/2014/main" id="{637D95CC-4E81-F6EA-ED87-D2EDA2C5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r="2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1E257-44F2-06B3-0200-22048CB7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Coronation of Queen Elizabeth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B18B8-AF80-7EA8-DCF5-08FCF612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4598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BD830-C435-1AB0-8D93-0C251C07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Picture of the curtain in the Temple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F964-AF5D-47D8-0FDD-B5D47B80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GB" sz="2200"/>
          </a:p>
        </p:txBody>
      </p:sp>
      <p:pic>
        <p:nvPicPr>
          <p:cNvPr id="2050" name="Picture 2" descr="Tearing Of The Temple Curtain: Why Was This Significant? – Yesterday's ...">
            <a:extLst>
              <a:ext uri="{FF2B5EF4-FFF2-40B4-BE49-F238E27FC236}">
                <a16:creationId xmlns:a16="http://schemas.microsoft.com/office/drawing/2014/main" id="{3A0050DF-5EBB-4C81-BA08-653C8E440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2599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0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Picture of Holy of Holies</vt:lpstr>
      <vt:lpstr>Prayer of Jabez 1Chron 4:10</vt:lpstr>
      <vt:lpstr>PowerPoint Presentation</vt:lpstr>
      <vt:lpstr>PowerPoint Presentation</vt:lpstr>
      <vt:lpstr>Coronation of Queen Elizabeth </vt:lpstr>
      <vt:lpstr>Picture of the curtain in the Temple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of Holy of Holies</dc:title>
  <dc:creator>David Corke</dc:creator>
  <cp:lastModifiedBy>David Corke</cp:lastModifiedBy>
  <cp:revision>1</cp:revision>
  <dcterms:created xsi:type="dcterms:W3CDTF">2023-04-21T07:53:50Z</dcterms:created>
  <dcterms:modified xsi:type="dcterms:W3CDTF">2023-04-21T08:21:23Z</dcterms:modified>
</cp:coreProperties>
</file>