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2" r:id="rId8"/>
    <p:sldId id="264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E09D70-5750-4DA7-A66E-0F42A625DB9E}" v="15" dt="2024-08-16T14:45:57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48"/>
  </p:normalViewPr>
  <p:slideViewPr>
    <p:cSldViewPr snapToGrid="0">
      <p:cViewPr varScale="1">
        <p:scale>
          <a:sx n="117" d="100"/>
          <a:sy n="117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FD3C-04C4-B80D-33B5-62BC6E276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3291B-47F5-773B-0AEF-473E62636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C50D-E90F-3858-A7A4-07135023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1377B-5F11-26A5-1F42-ACDCA238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31BB0-61E2-3F1D-E3EF-D918B501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41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1CCFC-6049-7BE2-E7E4-1BA4972A0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EE0D8-5307-4C4A-DAE5-FEC22DF50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8D0-0F57-9F38-F55C-1C973E9D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E77DF-41DA-5672-68C4-8CC84E56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693C2-65E0-5FF1-3DC7-FCA17D2DD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09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5DF240-C99D-B54C-B1F3-B61610A44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64AB0-8C22-A0EC-A703-2BB8D0EC0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D2647-5856-6F16-8303-2A80C1B7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0E646-8F3E-EE1E-56BB-02039A93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732FE-91A1-A6BA-0318-DC4CFA28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9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DA80B-EAC9-FB28-1A7B-CA28E6D9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97A97-2F64-012C-D90C-4851F2086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43F6A-91ED-8974-73FB-3AA38437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E8F6-1F13-321E-E009-A5CFDE8E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9BB7A-8F92-0CDF-FE95-DB9DE0BC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6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CEBF-9FC2-B3B1-53A4-CA597173D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5DF82-F385-C317-1F7F-28BEB2842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1AE8-236A-56C9-3C4D-D676C2AE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526A7-B07F-750B-A5D6-2BD1898E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5D88D-8A01-F2A3-B752-75F0F156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1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16883-C73D-5C19-2D7C-8FD00C64D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87CE-E1DD-34AF-2E24-A1A2708FA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60908-6976-A75A-3745-F498A117E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C4B89-5740-5041-B919-B35D9EA8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D7ECD-C482-06B5-8B5B-A02B9A7AD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BBC69-0477-2F05-9B9D-964A84A5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86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0F898-4314-D93A-C51D-E17A4594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01F86-4D9D-6956-D364-E46F66EBE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6B05B-B08C-04D8-6AC0-ED8405938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D65A6E-0543-0F34-6C2C-6BA4A1F02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C923D-1C3D-59F8-0AE3-DA87DDB4E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0EABD-38BC-57FC-F277-BB014093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FDBF9-359B-F614-A15C-6F21C500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45129-F120-2AF4-FF89-2BBDE846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6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B844D-516B-0400-F228-031B298A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EED9B2-4B86-1600-9EFE-D94D1B3D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A0888-DDE2-925D-2FFD-B53FA55C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4E5AA-014B-44A1-ABA2-A12A63E0B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3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BA095-4F9E-7F43-1A4A-424E33D6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F8BC8-1BA3-C675-9B47-BED24082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5270E-8499-C471-A04C-8163189D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04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3D94-45B7-7ACC-6849-E3A8BCF3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7CF2F-7E86-4888-B3EC-32AE1D45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DF2DF-99FB-9A00-E449-F8377331A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F7C92-511B-2786-F5B5-5E0CC60E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943CE-D6A9-ABC6-0492-ACA50B20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E29D3-7BA8-05D4-7544-A874111C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1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C174B-CC7B-510A-F75A-A2812F43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3B9911-5BBB-C57F-51AD-4039CE925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AF756-7C6E-FB1C-158C-E18E11F75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88B8A-802C-2BA1-DA39-8B5B3CD1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5677B-6358-DC91-222F-8CAAF06C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97375-D129-DA73-3DF7-8FA32920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23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1FCAB9-55BA-67BB-73DC-9B3B114B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FCD41-A7EE-723B-49FC-E35A3C045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F65C5-79FE-E496-D009-823E08F8E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A514E7-5728-4EA0-A7BA-23A8CEB66F4A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AC0D7-AAE7-698B-1453-53E324DBC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5FBF1-FBF2-4589-D693-05F908776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50BFF2-8487-40CB-A386-F8E950503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2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8C72-CB3D-E167-9384-F25705DF82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“PAUL’S GOSPEL”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B3CF0-29DB-4B48-1EBA-98DFEDA3BB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274158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4940-5158-2EF6-D545-37DFA593D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E77FA-CCFC-795E-635A-15C2C89C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D-Day landings in colour - BBC News">
            <a:extLst>
              <a:ext uri="{FF2B5EF4-FFF2-40B4-BE49-F238E27FC236}">
                <a16:creationId xmlns:a16="http://schemas.microsoft.com/office/drawing/2014/main" id="{C3B673FB-B805-9262-D84D-8A1DDDFBC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0"/>
            <a:ext cx="89360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96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1" name="Freeform: Shape 820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03" name="Right Triangle 820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194" name="Picture 2" descr="News of the World - Official Trailer ...">
            <a:extLst>
              <a:ext uri="{FF2B5EF4-FFF2-40B4-BE49-F238E27FC236}">
                <a16:creationId xmlns:a16="http://schemas.microsoft.com/office/drawing/2014/main" id="{736F9099-EE97-CF55-5CA2-EB691BB087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1684" y="918546"/>
            <a:ext cx="6647667" cy="497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87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Great Verses of the Bible: Romans 1:16 | ThePreachersWord">
            <a:extLst>
              <a:ext uri="{FF2B5EF4-FFF2-40B4-BE49-F238E27FC236}">
                <a16:creationId xmlns:a16="http://schemas.microsoft.com/office/drawing/2014/main" id="{ECD09E2C-D376-90E0-A4BE-BB404135D8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81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BA79-60ED-5DCE-1929-21AC244A6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89BDF-6E3D-0CBA-CF80-85A2C5E0C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olosseum - Wikipedia">
            <a:extLst>
              <a:ext uri="{FF2B5EF4-FFF2-40B4-BE49-F238E27FC236}">
                <a16:creationId xmlns:a16="http://schemas.microsoft.com/office/drawing/2014/main" id="{29B6A64C-3958-42B8-3659-4AD831A99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0"/>
            <a:ext cx="97853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2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5F600-B7FF-9803-24FE-0F2B7F91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BD73-3A5D-5BC8-D1FF-C525A38EF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i="1" dirty="0"/>
              <a:t>Paul’s letter to Rome is the high peak of Scripture…All roads in the Bible lead to Romans &amp; all views afforded by the Bible are seen most clearly from Romans</a:t>
            </a:r>
            <a:r>
              <a:rPr lang="en-GB" dirty="0"/>
              <a:t>.” J I Packer </a:t>
            </a:r>
          </a:p>
        </p:txBody>
      </p:sp>
    </p:spTree>
    <p:extLst>
      <p:ext uri="{BB962C8B-B14F-4D97-AF65-F5344CB8AC3E}">
        <p14:creationId xmlns:p14="http://schemas.microsoft.com/office/powerpoint/2010/main" val="41920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F769B-1272-65A2-0B99-90575DCA5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PREACHER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E6E49-DDE6-A7C2-FF46-6833E991C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/>
              <a:t>I am not ashamed of the gospel</a:t>
            </a:r>
            <a:r>
              <a:rPr lang="en-GB" dirty="0"/>
              <a:t>…”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 am eager to preach the gospel to you also who are in Rome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Rom. 1:15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8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FF506-0A48-050C-7865-0B05B3A60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POWER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63165-8686-8320-ADE7-06B35997C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b="1" i="1" dirty="0"/>
              <a:t>It is the power of God unto salvation</a:t>
            </a:r>
            <a:r>
              <a:rPr lang="en-GB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34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928EE-BE33-6341-B21C-F3BA48DC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4CDB-3741-EB01-3A9C-71F013C5A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From dealing drugs to food parcels: Pastor Mick, Burnley, and a covid  crisis - YouTube">
            <a:extLst>
              <a:ext uri="{FF2B5EF4-FFF2-40B4-BE49-F238E27FC236}">
                <a16:creationId xmlns:a16="http://schemas.microsoft.com/office/drawing/2014/main" id="{81C50B6E-6E01-FE88-9E39-3EE73A4DD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82" y="-346365"/>
            <a:ext cx="9550400" cy="716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75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 descr="P. T. Barnum And The Brooklyn Bridge | NYC Walks">
            <a:extLst>
              <a:ext uri="{FF2B5EF4-FFF2-40B4-BE49-F238E27FC236}">
                <a16:creationId xmlns:a16="http://schemas.microsoft.com/office/drawing/2014/main" id="{6CA3875F-53AF-7F97-5D06-0C05CC95F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44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BF7A-F638-F69D-EA62-9840890E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PROCLAIMATION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92951-6F57-B5C9-AD60-23BA2B73F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b="1" i="1" dirty="0"/>
              <a:t>To the Jew first then to the Gentile</a:t>
            </a:r>
            <a:r>
              <a:rPr lang="en-GB" dirty="0"/>
              <a:t>” - “</a:t>
            </a:r>
            <a:r>
              <a:rPr lang="en-GB" b="1" i="1" dirty="0"/>
              <a:t>everyone else</a:t>
            </a:r>
            <a:r>
              <a:rPr lang="en-GB" dirty="0"/>
              <a:t>”</a:t>
            </a:r>
          </a:p>
          <a:p>
            <a:r>
              <a:rPr lang="en-GB" dirty="0"/>
              <a:t>Victory of Jesus includes 3 LEVELS:</a:t>
            </a:r>
          </a:p>
          <a:p>
            <a:r>
              <a:rPr lang="en-GB" dirty="0"/>
              <a:t>PERSONAL LEVEL (SALVATION)</a:t>
            </a:r>
          </a:p>
          <a:p>
            <a:r>
              <a:rPr lang="en-GB" dirty="0"/>
              <a:t>RELATIONAL LEVEL (DIVISIONS HEALED)</a:t>
            </a:r>
          </a:p>
          <a:p>
            <a:r>
              <a:rPr lang="en-GB" dirty="0"/>
              <a:t>COSMIC LEVEL (Romans 8)</a:t>
            </a:r>
          </a:p>
          <a:p>
            <a:r>
              <a:rPr lang="en-GB" dirty="0"/>
              <a:t> “</a:t>
            </a:r>
            <a:r>
              <a:rPr lang="en-GB" i="1" dirty="0"/>
              <a:t>If we think that God’s power is restricted to the sphere of the spiritual, then we have a fairly small notion of God</a:t>
            </a:r>
            <a:r>
              <a:rPr lang="en-GB" dirty="0"/>
              <a:t>” Beverly </a:t>
            </a:r>
            <a:r>
              <a:rPr lang="en-GB" dirty="0" err="1"/>
              <a:t>Gavental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31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163</Words>
  <Application>Microsoft Macintosh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“PAUL’S GOSPEL”</vt:lpstr>
      <vt:lpstr>PowerPoint Presentation</vt:lpstr>
      <vt:lpstr>PowerPoint Presentation</vt:lpstr>
      <vt:lpstr>PowerPoint Presentation</vt:lpstr>
      <vt:lpstr>The PREACHER of the GOSPEL</vt:lpstr>
      <vt:lpstr>The POWER of the GOSPEL</vt:lpstr>
      <vt:lpstr>PowerPoint Presentation</vt:lpstr>
      <vt:lpstr>PowerPoint Presentation</vt:lpstr>
      <vt:lpstr>The PROCLAIMATION of the GOSPEL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Corke, David  [HMPS]</dc:creator>
  <cp:lastModifiedBy>andrew Chadwick</cp:lastModifiedBy>
  <cp:revision>2</cp:revision>
  <dcterms:created xsi:type="dcterms:W3CDTF">2024-08-16T14:14:56Z</dcterms:created>
  <dcterms:modified xsi:type="dcterms:W3CDTF">2024-08-22T17:11:48Z</dcterms:modified>
</cp:coreProperties>
</file>