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56" r:id="rId3"/>
    <p:sldId id="257" r:id="rId4"/>
    <p:sldId id="258" r:id="rId5"/>
    <p:sldId id="260" r:id="rId6"/>
    <p:sldId id="259" r:id="rId7"/>
    <p:sldId id="262" r:id="rId8"/>
    <p:sldId id="275" r:id="rId9"/>
    <p:sldId id="283" r:id="rId10"/>
    <p:sldId id="280" r:id="rId11"/>
    <p:sldId id="276" r:id="rId12"/>
    <p:sldId id="263" r:id="rId13"/>
    <p:sldId id="274" r:id="rId14"/>
    <p:sldId id="281" r:id="rId15"/>
    <p:sldId id="277" r:id="rId16"/>
    <p:sldId id="270" r:id="rId17"/>
    <p:sldId id="273" r:id="rId18"/>
    <p:sldId id="284" r:id="rId19"/>
    <p:sldId id="285" r:id="rId20"/>
    <p:sldId id="264" r:id="rId21"/>
    <p:sldId id="272" r:id="rId22"/>
    <p:sldId id="266" r:id="rId23"/>
    <p:sldId id="278" r:id="rId24"/>
    <p:sldId id="286" r:id="rId25"/>
    <p:sldId id="279" r:id="rId26"/>
    <p:sldId id="261" r:id="rId27"/>
    <p:sldId id="288" r:id="rId28"/>
    <p:sldId id="267" r:id="rId29"/>
    <p:sldId id="268" r:id="rId30"/>
    <p:sldId id="269" r:id="rId31"/>
    <p:sldId id="287" r:id="rId32"/>
    <p:sldId id="271" r:id="rId33"/>
    <p:sldId id="289" r:id="rId34"/>
    <p:sldId id="290" r:id="rId35"/>
    <p:sldId id="292" r:id="rId36"/>
    <p:sldId id="29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4" autoAdjust="0"/>
    <p:restoredTop sz="94660"/>
  </p:normalViewPr>
  <p:slideViewPr>
    <p:cSldViewPr snapToGrid="0">
      <p:cViewPr varScale="1">
        <p:scale>
          <a:sx n="118" d="100"/>
          <a:sy n="118" d="100"/>
        </p:scale>
        <p:origin x="224" y="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316CAB-A4C8-4052-B5FB-213268FAD15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225B493-8D2C-493B-8968-8EA8DBB57DFD}">
      <dgm:prSet/>
      <dgm:spPr/>
      <dgm:t>
        <a:bodyPr/>
        <a:lstStyle/>
        <a:p>
          <a:r>
            <a:rPr lang="en-GB"/>
            <a:t>Murder</a:t>
          </a:r>
          <a:endParaRPr lang="en-US"/>
        </a:p>
      </dgm:t>
    </dgm:pt>
    <dgm:pt modelId="{99A970B6-24A3-4D65-AA83-BFD984CB7FE5}" type="parTrans" cxnId="{ADFA467F-C5C4-47B7-8E50-FBBB98AE2ED0}">
      <dgm:prSet/>
      <dgm:spPr/>
      <dgm:t>
        <a:bodyPr/>
        <a:lstStyle/>
        <a:p>
          <a:endParaRPr lang="en-US"/>
        </a:p>
      </dgm:t>
    </dgm:pt>
    <dgm:pt modelId="{B534472D-39D5-4261-BFCF-FB13BC3145C4}" type="sibTrans" cxnId="{ADFA467F-C5C4-47B7-8E50-FBBB98AE2ED0}">
      <dgm:prSet/>
      <dgm:spPr/>
      <dgm:t>
        <a:bodyPr/>
        <a:lstStyle/>
        <a:p>
          <a:endParaRPr lang="en-US"/>
        </a:p>
      </dgm:t>
    </dgm:pt>
    <dgm:pt modelId="{71AB9C5F-72B3-4600-8722-82B08F475F89}">
      <dgm:prSet/>
      <dgm:spPr/>
      <dgm:t>
        <a:bodyPr/>
        <a:lstStyle/>
        <a:p>
          <a:r>
            <a:rPr lang="en-GB"/>
            <a:t>Theft</a:t>
          </a:r>
          <a:endParaRPr lang="en-US"/>
        </a:p>
      </dgm:t>
    </dgm:pt>
    <dgm:pt modelId="{E651414C-9204-452A-A0B7-6C8EA61F3151}" type="parTrans" cxnId="{9A77854C-0EEF-4766-AED0-7D2013920931}">
      <dgm:prSet/>
      <dgm:spPr/>
      <dgm:t>
        <a:bodyPr/>
        <a:lstStyle/>
        <a:p>
          <a:endParaRPr lang="en-US"/>
        </a:p>
      </dgm:t>
    </dgm:pt>
    <dgm:pt modelId="{6F160E49-8CB3-43D5-8ADE-D39CB0C9867A}" type="sibTrans" cxnId="{9A77854C-0EEF-4766-AED0-7D2013920931}">
      <dgm:prSet/>
      <dgm:spPr/>
      <dgm:t>
        <a:bodyPr/>
        <a:lstStyle/>
        <a:p>
          <a:endParaRPr lang="en-US"/>
        </a:p>
      </dgm:t>
    </dgm:pt>
    <dgm:pt modelId="{6BC2F6C6-443B-45EF-B638-F46ED7112B99}">
      <dgm:prSet/>
      <dgm:spPr/>
      <dgm:t>
        <a:bodyPr/>
        <a:lstStyle/>
        <a:p>
          <a:r>
            <a:rPr lang="en-GB"/>
            <a:t>Adultery</a:t>
          </a:r>
          <a:endParaRPr lang="en-US"/>
        </a:p>
      </dgm:t>
    </dgm:pt>
    <dgm:pt modelId="{6E655429-A088-4860-BCC1-5131FBEF1B2D}" type="parTrans" cxnId="{59489AE7-05A0-47A2-B392-E54BEFC2DC8F}">
      <dgm:prSet/>
      <dgm:spPr/>
      <dgm:t>
        <a:bodyPr/>
        <a:lstStyle/>
        <a:p>
          <a:endParaRPr lang="en-US"/>
        </a:p>
      </dgm:t>
    </dgm:pt>
    <dgm:pt modelId="{422B9D29-25DD-4FAE-A56C-F3FAD5913BBA}" type="sibTrans" cxnId="{59489AE7-05A0-47A2-B392-E54BEFC2DC8F}">
      <dgm:prSet/>
      <dgm:spPr/>
      <dgm:t>
        <a:bodyPr/>
        <a:lstStyle/>
        <a:p>
          <a:endParaRPr lang="en-US"/>
        </a:p>
      </dgm:t>
    </dgm:pt>
    <dgm:pt modelId="{C2A1F98D-EBA2-4E3D-9625-281E3B34FDEB}">
      <dgm:prSet/>
      <dgm:spPr/>
      <dgm:t>
        <a:bodyPr/>
        <a:lstStyle/>
        <a:p>
          <a:r>
            <a:rPr lang="en-US" dirty="0"/>
            <a:t>Lying</a:t>
          </a:r>
        </a:p>
      </dgm:t>
    </dgm:pt>
    <dgm:pt modelId="{ED12081B-CA4D-4ADD-8263-4B1E9FC6EC1E}" type="parTrans" cxnId="{9903BC01-2060-49D7-92A3-93653E9A6AA5}">
      <dgm:prSet/>
      <dgm:spPr/>
      <dgm:t>
        <a:bodyPr/>
        <a:lstStyle/>
        <a:p>
          <a:endParaRPr lang="en-US"/>
        </a:p>
      </dgm:t>
    </dgm:pt>
    <dgm:pt modelId="{8B309995-975F-4DF7-8D75-F3270A400ECB}" type="sibTrans" cxnId="{9903BC01-2060-49D7-92A3-93653E9A6AA5}">
      <dgm:prSet/>
      <dgm:spPr/>
      <dgm:t>
        <a:bodyPr/>
        <a:lstStyle/>
        <a:p>
          <a:endParaRPr lang="en-US"/>
        </a:p>
      </dgm:t>
    </dgm:pt>
    <dgm:pt modelId="{B2029D32-F5FF-4825-9DBE-6B5743748965}">
      <dgm:prSet/>
      <dgm:spPr/>
      <dgm:t>
        <a:bodyPr/>
        <a:lstStyle/>
        <a:p>
          <a:r>
            <a:rPr lang="en-GB"/>
            <a:t>Blasphemy</a:t>
          </a:r>
          <a:endParaRPr lang="en-US"/>
        </a:p>
      </dgm:t>
    </dgm:pt>
    <dgm:pt modelId="{29E1D7D5-2546-4073-979E-55E38A6B9193}" type="parTrans" cxnId="{2DC3A003-656C-4C62-8804-B1F807B8C548}">
      <dgm:prSet/>
      <dgm:spPr/>
      <dgm:t>
        <a:bodyPr/>
        <a:lstStyle/>
        <a:p>
          <a:endParaRPr lang="en-US"/>
        </a:p>
      </dgm:t>
    </dgm:pt>
    <dgm:pt modelId="{1A4F9E8C-D9A1-404C-A3B7-3040C10DEBF1}" type="sibTrans" cxnId="{2DC3A003-656C-4C62-8804-B1F807B8C548}">
      <dgm:prSet/>
      <dgm:spPr/>
      <dgm:t>
        <a:bodyPr/>
        <a:lstStyle/>
        <a:p>
          <a:endParaRPr lang="en-US"/>
        </a:p>
      </dgm:t>
    </dgm:pt>
    <dgm:pt modelId="{F8DA4803-BF6C-40AD-8D79-E0EA294349E3}" type="pres">
      <dgm:prSet presAssocID="{D6316CAB-A4C8-4052-B5FB-213268FAD15A}" presName="linear" presStyleCnt="0">
        <dgm:presLayoutVars>
          <dgm:animLvl val="lvl"/>
          <dgm:resizeHandles val="exact"/>
        </dgm:presLayoutVars>
      </dgm:prSet>
      <dgm:spPr/>
    </dgm:pt>
    <dgm:pt modelId="{BA1ECE06-A6FB-48B5-B43F-51C97779E326}" type="pres">
      <dgm:prSet presAssocID="{8225B493-8D2C-493B-8968-8EA8DBB57DFD}" presName="parentText" presStyleLbl="node1" presStyleIdx="0" presStyleCnt="5">
        <dgm:presLayoutVars>
          <dgm:chMax val="0"/>
          <dgm:bulletEnabled val="1"/>
        </dgm:presLayoutVars>
      </dgm:prSet>
      <dgm:spPr/>
    </dgm:pt>
    <dgm:pt modelId="{54D48A57-72C6-4244-BBBF-CF9CC27753C1}" type="pres">
      <dgm:prSet presAssocID="{B534472D-39D5-4261-BFCF-FB13BC3145C4}" presName="spacer" presStyleCnt="0"/>
      <dgm:spPr/>
    </dgm:pt>
    <dgm:pt modelId="{ED708B57-10B0-4167-82CB-82BD4F0C2112}" type="pres">
      <dgm:prSet presAssocID="{71AB9C5F-72B3-4600-8722-82B08F475F89}" presName="parentText" presStyleLbl="node1" presStyleIdx="1" presStyleCnt="5">
        <dgm:presLayoutVars>
          <dgm:chMax val="0"/>
          <dgm:bulletEnabled val="1"/>
        </dgm:presLayoutVars>
      </dgm:prSet>
      <dgm:spPr/>
    </dgm:pt>
    <dgm:pt modelId="{FD88D73D-EEA1-4206-86F7-8B8D8CCF3479}" type="pres">
      <dgm:prSet presAssocID="{6F160E49-8CB3-43D5-8ADE-D39CB0C9867A}" presName="spacer" presStyleCnt="0"/>
      <dgm:spPr/>
    </dgm:pt>
    <dgm:pt modelId="{9F6884DF-7C30-4512-81CD-DAE4F4A15BF3}" type="pres">
      <dgm:prSet presAssocID="{6BC2F6C6-443B-45EF-B638-F46ED7112B99}" presName="parentText" presStyleLbl="node1" presStyleIdx="2" presStyleCnt="5">
        <dgm:presLayoutVars>
          <dgm:chMax val="0"/>
          <dgm:bulletEnabled val="1"/>
        </dgm:presLayoutVars>
      </dgm:prSet>
      <dgm:spPr/>
    </dgm:pt>
    <dgm:pt modelId="{8819D7BC-2D27-4A81-B9B7-B198C8488C9D}" type="pres">
      <dgm:prSet presAssocID="{422B9D29-25DD-4FAE-A56C-F3FAD5913BBA}" presName="spacer" presStyleCnt="0"/>
      <dgm:spPr/>
    </dgm:pt>
    <dgm:pt modelId="{3427ECC4-ABA6-4E24-8E98-5B6ECA6263B4}" type="pres">
      <dgm:prSet presAssocID="{C2A1F98D-EBA2-4E3D-9625-281E3B34FDEB}" presName="parentText" presStyleLbl="node1" presStyleIdx="3" presStyleCnt="5">
        <dgm:presLayoutVars>
          <dgm:chMax val="0"/>
          <dgm:bulletEnabled val="1"/>
        </dgm:presLayoutVars>
      </dgm:prSet>
      <dgm:spPr/>
    </dgm:pt>
    <dgm:pt modelId="{B3EEBC4A-7C34-4876-B892-B41F59F56DB1}" type="pres">
      <dgm:prSet presAssocID="{8B309995-975F-4DF7-8D75-F3270A400ECB}" presName="spacer" presStyleCnt="0"/>
      <dgm:spPr/>
    </dgm:pt>
    <dgm:pt modelId="{BDE2201E-EDC9-4BCE-B725-6BA9CB098047}" type="pres">
      <dgm:prSet presAssocID="{B2029D32-F5FF-4825-9DBE-6B5743748965}" presName="parentText" presStyleLbl="node1" presStyleIdx="4" presStyleCnt="5">
        <dgm:presLayoutVars>
          <dgm:chMax val="0"/>
          <dgm:bulletEnabled val="1"/>
        </dgm:presLayoutVars>
      </dgm:prSet>
      <dgm:spPr/>
    </dgm:pt>
  </dgm:ptLst>
  <dgm:cxnLst>
    <dgm:cxn modelId="{9903BC01-2060-49D7-92A3-93653E9A6AA5}" srcId="{D6316CAB-A4C8-4052-B5FB-213268FAD15A}" destId="{C2A1F98D-EBA2-4E3D-9625-281E3B34FDEB}" srcOrd="3" destOrd="0" parTransId="{ED12081B-CA4D-4ADD-8263-4B1E9FC6EC1E}" sibTransId="{8B309995-975F-4DF7-8D75-F3270A400ECB}"/>
    <dgm:cxn modelId="{2DC3A003-656C-4C62-8804-B1F807B8C548}" srcId="{D6316CAB-A4C8-4052-B5FB-213268FAD15A}" destId="{B2029D32-F5FF-4825-9DBE-6B5743748965}" srcOrd="4" destOrd="0" parTransId="{29E1D7D5-2546-4073-979E-55E38A6B9193}" sibTransId="{1A4F9E8C-D9A1-404C-A3B7-3040C10DEBF1}"/>
    <dgm:cxn modelId="{F503AF13-DCA4-4FF8-A31A-AAADD32A38F0}" type="presOf" srcId="{6BC2F6C6-443B-45EF-B638-F46ED7112B99}" destId="{9F6884DF-7C30-4512-81CD-DAE4F4A15BF3}" srcOrd="0" destOrd="0" presId="urn:microsoft.com/office/officeart/2005/8/layout/vList2"/>
    <dgm:cxn modelId="{FE88D423-B461-4EF0-BFCC-657A6D57688F}" type="presOf" srcId="{D6316CAB-A4C8-4052-B5FB-213268FAD15A}" destId="{F8DA4803-BF6C-40AD-8D79-E0EA294349E3}" srcOrd="0" destOrd="0" presId="urn:microsoft.com/office/officeart/2005/8/layout/vList2"/>
    <dgm:cxn modelId="{9A77854C-0EEF-4766-AED0-7D2013920931}" srcId="{D6316CAB-A4C8-4052-B5FB-213268FAD15A}" destId="{71AB9C5F-72B3-4600-8722-82B08F475F89}" srcOrd="1" destOrd="0" parTransId="{E651414C-9204-452A-A0B7-6C8EA61F3151}" sibTransId="{6F160E49-8CB3-43D5-8ADE-D39CB0C9867A}"/>
    <dgm:cxn modelId="{ADFA467F-C5C4-47B7-8E50-FBBB98AE2ED0}" srcId="{D6316CAB-A4C8-4052-B5FB-213268FAD15A}" destId="{8225B493-8D2C-493B-8968-8EA8DBB57DFD}" srcOrd="0" destOrd="0" parTransId="{99A970B6-24A3-4D65-AA83-BFD984CB7FE5}" sibTransId="{B534472D-39D5-4261-BFCF-FB13BC3145C4}"/>
    <dgm:cxn modelId="{0BBD5790-6546-430B-9542-795B29540377}" type="presOf" srcId="{C2A1F98D-EBA2-4E3D-9625-281E3B34FDEB}" destId="{3427ECC4-ABA6-4E24-8E98-5B6ECA6263B4}" srcOrd="0" destOrd="0" presId="urn:microsoft.com/office/officeart/2005/8/layout/vList2"/>
    <dgm:cxn modelId="{DE95BBCA-1211-4354-B4B4-40EDB7A30ED1}" type="presOf" srcId="{B2029D32-F5FF-4825-9DBE-6B5743748965}" destId="{BDE2201E-EDC9-4BCE-B725-6BA9CB098047}" srcOrd="0" destOrd="0" presId="urn:microsoft.com/office/officeart/2005/8/layout/vList2"/>
    <dgm:cxn modelId="{C2A27BCC-1828-4BDC-A439-8B8A732BE49F}" type="presOf" srcId="{8225B493-8D2C-493B-8968-8EA8DBB57DFD}" destId="{BA1ECE06-A6FB-48B5-B43F-51C97779E326}" srcOrd="0" destOrd="0" presId="urn:microsoft.com/office/officeart/2005/8/layout/vList2"/>
    <dgm:cxn modelId="{5117AAD1-D0B4-457C-B6BF-FA15F4699C8C}" type="presOf" srcId="{71AB9C5F-72B3-4600-8722-82B08F475F89}" destId="{ED708B57-10B0-4167-82CB-82BD4F0C2112}" srcOrd="0" destOrd="0" presId="urn:microsoft.com/office/officeart/2005/8/layout/vList2"/>
    <dgm:cxn modelId="{59489AE7-05A0-47A2-B392-E54BEFC2DC8F}" srcId="{D6316CAB-A4C8-4052-B5FB-213268FAD15A}" destId="{6BC2F6C6-443B-45EF-B638-F46ED7112B99}" srcOrd="2" destOrd="0" parTransId="{6E655429-A088-4860-BCC1-5131FBEF1B2D}" sibTransId="{422B9D29-25DD-4FAE-A56C-F3FAD5913BBA}"/>
    <dgm:cxn modelId="{91D9D7BB-5F50-48AC-9014-825617889716}" type="presParOf" srcId="{F8DA4803-BF6C-40AD-8D79-E0EA294349E3}" destId="{BA1ECE06-A6FB-48B5-B43F-51C97779E326}" srcOrd="0" destOrd="0" presId="urn:microsoft.com/office/officeart/2005/8/layout/vList2"/>
    <dgm:cxn modelId="{363A9ABA-9BDA-4D03-BC5B-06A8B70AF6D4}" type="presParOf" srcId="{F8DA4803-BF6C-40AD-8D79-E0EA294349E3}" destId="{54D48A57-72C6-4244-BBBF-CF9CC27753C1}" srcOrd="1" destOrd="0" presId="urn:microsoft.com/office/officeart/2005/8/layout/vList2"/>
    <dgm:cxn modelId="{E39CBED0-3057-4ABB-B2A3-DDCA790BE45A}" type="presParOf" srcId="{F8DA4803-BF6C-40AD-8D79-E0EA294349E3}" destId="{ED708B57-10B0-4167-82CB-82BD4F0C2112}" srcOrd="2" destOrd="0" presId="urn:microsoft.com/office/officeart/2005/8/layout/vList2"/>
    <dgm:cxn modelId="{F8A141ED-8488-48D4-B231-345497151060}" type="presParOf" srcId="{F8DA4803-BF6C-40AD-8D79-E0EA294349E3}" destId="{FD88D73D-EEA1-4206-86F7-8B8D8CCF3479}" srcOrd="3" destOrd="0" presId="urn:microsoft.com/office/officeart/2005/8/layout/vList2"/>
    <dgm:cxn modelId="{2C3ADF2E-C33A-4FE5-A7C0-962798BE9B8F}" type="presParOf" srcId="{F8DA4803-BF6C-40AD-8D79-E0EA294349E3}" destId="{9F6884DF-7C30-4512-81CD-DAE4F4A15BF3}" srcOrd="4" destOrd="0" presId="urn:microsoft.com/office/officeart/2005/8/layout/vList2"/>
    <dgm:cxn modelId="{561D8BAC-CFC1-4CC4-B8BE-7605BA958036}" type="presParOf" srcId="{F8DA4803-BF6C-40AD-8D79-E0EA294349E3}" destId="{8819D7BC-2D27-4A81-B9B7-B198C8488C9D}" srcOrd="5" destOrd="0" presId="urn:microsoft.com/office/officeart/2005/8/layout/vList2"/>
    <dgm:cxn modelId="{22B84194-D0EC-42D1-9590-77470E6AC291}" type="presParOf" srcId="{F8DA4803-BF6C-40AD-8D79-E0EA294349E3}" destId="{3427ECC4-ABA6-4E24-8E98-5B6ECA6263B4}" srcOrd="6" destOrd="0" presId="urn:microsoft.com/office/officeart/2005/8/layout/vList2"/>
    <dgm:cxn modelId="{DC4E2FDC-093D-473D-B3A3-C3242CF39289}" type="presParOf" srcId="{F8DA4803-BF6C-40AD-8D79-E0EA294349E3}" destId="{B3EEBC4A-7C34-4876-B892-B41F59F56DB1}" srcOrd="7" destOrd="0" presId="urn:microsoft.com/office/officeart/2005/8/layout/vList2"/>
    <dgm:cxn modelId="{1A308F71-5872-40A2-8746-C2581E657944}" type="presParOf" srcId="{F8DA4803-BF6C-40AD-8D79-E0EA294349E3}" destId="{BDE2201E-EDC9-4BCE-B725-6BA9CB09804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3FBEBA-B518-4315-B77A-B3137D5EAD4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31EA666A-0FB5-46A5-941C-EBD7DC7D7B55}">
      <dgm:prSet/>
      <dgm:spPr/>
      <dgm:t>
        <a:bodyPr/>
        <a:lstStyle/>
        <a:p>
          <a:r>
            <a:rPr lang="en-GB"/>
            <a:t>Going to the cinema</a:t>
          </a:r>
          <a:endParaRPr lang="en-US"/>
        </a:p>
      </dgm:t>
    </dgm:pt>
    <dgm:pt modelId="{BCFCBE32-8FD5-4696-9C05-D903C4217FB2}" type="parTrans" cxnId="{7479EC8B-22FA-488D-8209-2B7338B018E3}">
      <dgm:prSet/>
      <dgm:spPr/>
      <dgm:t>
        <a:bodyPr/>
        <a:lstStyle/>
        <a:p>
          <a:endParaRPr lang="en-US"/>
        </a:p>
      </dgm:t>
    </dgm:pt>
    <dgm:pt modelId="{69EF93DD-6E71-44FC-82CD-716FAD21104C}" type="sibTrans" cxnId="{7479EC8B-22FA-488D-8209-2B7338B018E3}">
      <dgm:prSet/>
      <dgm:spPr/>
      <dgm:t>
        <a:bodyPr/>
        <a:lstStyle/>
        <a:p>
          <a:endParaRPr lang="en-US"/>
        </a:p>
      </dgm:t>
    </dgm:pt>
    <dgm:pt modelId="{E452E0E3-F5FE-41DB-837E-3DFC45A00709}">
      <dgm:prSet/>
      <dgm:spPr/>
      <dgm:t>
        <a:bodyPr/>
        <a:lstStyle/>
        <a:p>
          <a:r>
            <a:rPr lang="en-GB"/>
            <a:t>Using makeup</a:t>
          </a:r>
          <a:endParaRPr lang="en-US"/>
        </a:p>
      </dgm:t>
    </dgm:pt>
    <dgm:pt modelId="{A59C8222-AF05-4CB7-A5F7-2F96E7E856E4}" type="parTrans" cxnId="{F48E9BEB-4077-474F-AF8B-BE78016D839B}">
      <dgm:prSet/>
      <dgm:spPr/>
      <dgm:t>
        <a:bodyPr/>
        <a:lstStyle/>
        <a:p>
          <a:endParaRPr lang="en-US"/>
        </a:p>
      </dgm:t>
    </dgm:pt>
    <dgm:pt modelId="{574C3111-3B80-4E6C-A652-6C839320811A}" type="sibTrans" cxnId="{F48E9BEB-4077-474F-AF8B-BE78016D839B}">
      <dgm:prSet/>
      <dgm:spPr/>
      <dgm:t>
        <a:bodyPr/>
        <a:lstStyle/>
        <a:p>
          <a:endParaRPr lang="en-US"/>
        </a:p>
      </dgm:t>
    </dgm:pt>
    <dgm:pt modelId="{41F12630-9FB9-44C9-9AF4-6E9EC8A5FA17}">
      <dgm:prSet/>
      <dgm:spPr/>
      <dgm:t>
        <a:bodyPr/>
        <a:lstStyle/>
        <a:p>
          <a:r>
            <a:rPr lang="en-GB"/>
            <a:t>Going to pubs</a:t>
          </a:r>
          <a:endParaRPr lang="en-US"/>
        </a:p>
      </dgm:t>
    </dgm:pt>
    <dgm:pt modelId="{B4549383-5200-4448-B0F4-8E95A5FB4D2F}" type="parTrans" cxnId="{9622CE07-10EB-4A5C-B213-395223D7E740}">
      <dgm:prSet/>
      <dgm:spPr/>
      <dgm:t>
        <a:bodyPr/>
        <a:lstStyle/>
        <a:p>
          <a:endParaRPr lang="en-US"/>
        </a:p>
      </dgm:t>
    </dgm:pt>
    <dgm:pt modelId="{83C2F429-B055-4866-8CF8-AC0A9FC5F5CE}" type="sibTrans" cxnId="{9622CE07-10EB-4A5C-B213-395223D7E740}">
      <dgm:prSet/>
      <dgm:spPr/>
      <dgm:t>
        <a:bodyPr/>
        <a:lstStyle/>
        <a:p>
          <a:endParaRPr lang="en-US"/>
        </a:p>
      </dgm:t>
    </dgm:pt>
    <dgm:pt modelId="{095751BF-58D2-4F14-B6FB-8C7733FD94F3}">
      <dgm:prSet/>
      <dgm:spPr/>
      <dgm:t>
        <a:bodyPr/>
        <a:lstStyle/>
        <a:p>
          <a:r>
            <a:rPr lang="en-US" dirty="0"/>
            <a:t>Dancing</a:t>
          </a:r>
        </a:p>
      </dgm:t>
    </dgm:pt>
    <dgm:pt modelId="{6DFF2BE5-C054-46A1-94BD-5FA80C80550D}" type="parTrans" cxnId="{E1564159-A0BF-4132-9175-3D3CBAA3E223}">
      <dgm:prSet/>
      <dgm:spPr/>
      <dgm:t>
        <a:bodyPr/>
        <a:lstStyle/>
        <a:p>
          <a:endParaRPr lang="en-US"/>
        </a:p>
      </dgm:t>
    </dgm:pt>
    <dgm:pt modelId="{7E94FD2E-394F-4A08-971B-B89C588535BB}" type="sibTrans" cxnId="{E1564159-A0BF-4132-9175-3D3CBAA3E223}">
      <dgm:prSet/>
      <dgm:spPr/>
      <dgm:t>
        <a:bodyPr/>
        <a:lstStyle/>
        <a:p>
          <a:endParaRPr lang="en-US"/>
        </a:p>
      </dgm:t>
    </dgm:pt>
    <dgm:pt modelId="{A4D65858-1DEC-437D-9A63-0D379E28B9CD}">
      <dgm:prSet/>
      <dgm:spPr/>
      <dgm:t>
        <a:bodyPr/>
        <a:lstStyle/>
        <a:p>
          <a:r>
            <a:rPr lang="en-GB"/>
            <a:t>Playing football on a Sunday</a:t>
          </a:r>
          <a:endParaRPr lang="en-US"/>
        </a:p>
      </dgm:t>
    </dgm:pt>
    <dgm:pt modelId="{F9E7B0C0-17A7-443F-89E1-47764178A9EC}" type="parTrans" cxnId="{C4B84DC8-6BCD-4305-8520-EAA43A459D6B}">
      <dgm:prSet/>
      <dgm:spPr/>
      <dgm:t>
        <a:bodyPr/>
        <a:lstStyle/>
        <a:p>
          <a:endParaRPr lang="en-US"/>
        </a:p>
      </dgm:t>
    </dgm:pt>
    <dgm:pt modelId="{D4C9D23D-22E9-44D3-BBA0-F0B8A7F06BD6}" type="sibTrans" cxnId="{C4B84DC8-6BCD-4305-8520-EAA43A459D6B}">
      <dgm:prSet/>
      <dgm:spPr/>
      <dgm:t>
        <a:bodyPr/>
        <a:lstStyle/>
        <a:p>
          <a:endParaRPr lang="en-US"/>
        </a:p>
      </dgm:t>
    </dgm:pt>
    <dgm:pt modelId="{654A3B5D-F999-4A61-AE32-A2445F6C5679}" type="pres">
      <dgm:prSet presAssocID="{943FBEBA-B518-4315-B77A-B3137D5EAD4F}" presName="linear" presStyleCnt="0">
        <dgm:presLayoutVars>
          <dgm:animLvl val="lvl"/>
          <dgm:resizeHandles val="exact"/>
        </dgm:presLayoutVars>
      </dgm:prSet>
      <dgm:spPr/>
    </dgm:pt>
    <dgm:pt modelId="{CA03C19B-07FB-4E0D-915C-0C60A40A8ECB}" type="pres">
      <dgm:prSet presAssocID="{31EA666A-0FB5-46A5-941C-EBD7DC7D7B55}" presName="parentText" presStyleLbl="node1" presStyleIdx="0" presStyleCnt="5">
        <dgm:presLayoutVars>
          <dgm:chMax val="0"/>
          <dgm:bulletEnabled val="1"/>
        </dgm:presLayoutVars>
      </dgm:prSet>
      <dgm:spPr/>
    </dgm:pt>
    <dgm:pt modelId="{6EF1E656-C86B-4A70-A4CA-A424BA139012}" type="pres">
      <dgm:prSet presAssocID="{69EF93DD-6E71-44FC-82CD-716FAD21104C}" presName="spacer" presStyleCnt="0"/>
      <dgm:spPr/>
    </dgm:pt>
    <dgm:pt modelId="{8B28ED7E-1D62-4580-A0CA-24CD3B3E6835}" type="pres">
      <dgm:prSet presAssocID="{E452E0E3-F5FE-41DB-837E-3DFC45A00709}" presName="parentText" presStyleLbl="node1" presStyleIdx="1" presStyleCnt="5">
        <dgm:presLayoutVars>
          <dgm:chMax val="0"/>
          <dgm:bulletEnabled val="1"/>
        </dgm:presLayoutVars>
      </dgm:prSet>
      <dgm:spPr/>
    </dgm:pt>
    <dgm:pt modelId="{48857528-A172-4D11-880E-24464CA415BA}" type="pres">
      <dgm:prSet presAssocID="{574C3111-3B80-4E6C-A652-6C839320811A}" presName="spacer" presStyleCnt="0"/>
      <dgm:spPr/>
    </dgm:pt>
    <dgm:pt modelId="{E82EC526-2AB0-472A-9066-91941AACCD06}" type="pres">
      <dgm:prSet presAssocID="{41F12630-9FB9-44C9-9AF4-6E9EC8A5FA17}" presName="parentText" presStyleLbl="node1" presStyleIdx="2" presStyleCnt="5">
        <dgm:presLayoutVars>
          <dgm:chMax val="0"/>
          <dgm:bulletEnabled val="1"/>
        </dgm:presLayoutVars>
      </dgm:prSet>
      <dgm:spPr/>
    </dgm:pt>
    <dgm:pt modelId="{1054C6CD-7F56-4181-9572-AE0227EB1F32}" type="pres">
      <dgm:prSet presAssocID="{83C2F429-B055-4866-8CF8-AC0A9FC5F5CE}" presName="spacer" presStyleCnt="0"/>
      <dgm:spPr/>
    </dgm:pt>
    <dgm:pt modelId="{FBE70D1C-217F-46A9-B723-79F5642D8B6F}" type="pres">
      <dgm:prSet presAssocID="{095751BF-58D2-4F14-B6FB-8C7733FD94F3}" presName="parentText" presStyleLbl="node1" presStyleIdx="3" presStyleCnt="5">
        <dgm:presLayoutVars>
          <dgm:chMax val="0"/>
          <dgm:bulletEnabled val="1"/>
        </dgm:presLayoutVars>
      </dgm:prSet>
      <dgm:spPr/>
    </dgm:pt>
    <dgm:pt modelId="{D48FEB5C-C2F4-4831-9048-E399C77958E0}" type="pres">
      <dgm:prSet presAssocID="{7E94FD2E-394F-4A08-971B-B89C588535BB}" presName="spacer" presStyleCnt="0"/>
      <dgm:spPr/>
    </dgm:pt>
    <dgm:pt modelId="{82DF4BA9-6C35-4542-BF0D-A6F9522DBBB9}" type="pres">
      <dgm:prSet presAssocID="{A4D65858-1DEC-437D-9A63-0D379E28B9CD}" presName="parentText" presStyleLbl="node1" presStyleIdx="4" presStyleCnt="5">
        <dgm:presLayoutVars>
          <dgm:chMax val="0"/>
          <dgm:bulletEnabled val="1"/>
        </dgm:presLayoutVars>
      </dgm:prSet>
      <dgm:spPr/>
    </dgm:pt>
  </dgm:ptLst>
  <dgm:cxnLst>
    <dgm:cxn modelId="{9622CE07-10EB-4A5C-B213-395223D7E740}" srcId="{943FBEBA-B518-4315-B77A-B3137D5EAD4F}" destId="{41F12630-9FB9-44C9-9AF4-6E9EC8A5FA17}" srcOrd="2" destOrd="0" parTransId="{B4549383-5200-4448-B0F4-8E95A5FB4D2F}" sibTransId="{83C2F429-B055-4866-8CF8-AC0A9FC5F5CE}"/>
    <dgm:cxn modelId="{AFFB1F3C-3A4C-4341-B2EA-F621C1F0C192}" type="presOf" srcId="{A4D65858-1DEC-437D-9A63-0D379E28B9CD}" destId="{82DF4BA9-6C35-4542-BF0D-A6F9522DBBB9}" srcOrd="0" destOrd="0" presId="urn:microsoft.com/office/officeart/2005/8/layout/vList2"/>
    <dgm:cxn modelId="{E1564159-A0BF-4132-9175-3D3CBAA3E223}" srcId="{943FBEBA-B518-4315-B77A-B3137D5EAD4F}" destId="{095751BF-58D2-4F14-B6FB-8C7733FD94F3}" srcOrd="3" destOrd="0" parTransId="{6DFF2BE5-C054-46A1-94BD-5FA80C80550D}" sibTransId="{7E94FD2E-394F-4A08-971B-B89C588535BB}"/>
    <dgm:cxn modelId="{D9B56D6C-5B79-471C-BA42-82CB10D2C705}" type="presOf" srcId="{E452E0E3-F5FE-41DB-837E-3DFC45A00709}" destId="{8B28ED7E-1D62-4580-A0CA-24CD3B3E6835}" srcOrd="0" destOrd="0" presId="urn:microsoft.com/office/officeart/2005/8/layout/vList2"/>
    <dgm:cxn modelId="{7479EC8B-22FA-488D-8209-2B7338B018E3}" srcId="{943FBEBA-B518-4315-B77A-B3137D5EAD4F}" destId="{31EA666A-0FB5-46A5-941C-EBD7DC7D7B55}" srcOrd="0" destOrd="0" parTransId="{BCFCBE32-8FD5-4696-9C05-D903C4217FB2}" sibTransId="{69EF93DD-6E71-44FC-82CD-716FAD21104C}"/>
    <dgm:cxn modelId="{ACCE269C-B361-414A-8CAE-2C65844B836A}" type="presOf" srcId="{095751BF-58D2-4F14-B6FB-8C7733FD94F3}" destId="{FBE70D1C-217F-46A9-B723-79F5642D8B6F}" srcOrd="0" destOrd="0" presId="urn:microsoft.com/office/officeart/2005/8/layout/vList2"/>
    <dgm:cxn modelId="{C4B84DC8-6BCD-4305-8520-EAA43A459D6B}" srcId="{943FBEBA-B518-4315-B77A-B3137D5EAD4F}" destId="{A4D65858-1DEC-437D-9A63-0D379E28B9CD}" srcOrd="4" destOrd="0" parTransId="{F9E7B0C0-17A7-443F-89E1-47764178A9EC}" sibTransId="{D4C9D23D-22E9-44D3-BBA0-F0B8A7F06BD6}"/>
    <dgm:cxn modelId="{F48E9BEB-4077-474F-AF8B-BE78016D839B}" srcId="{943FBEBA-B518-4315-B77A-B3137D5EAD4F}" destId="{E452E0E3-F5FE-41DB-837E-3DFC45A00709}" srcOrd="1" destOrd="0" parTransId="{A59C8222-AF05-4CB7-A5F7-2F96E7E856E4}" sibTransId="{574C3111-3B80-4E6C-A652-6C839320811A}"/>
    <dgm:cxn modelId="{9825CCF3-E373-475C-91CD-ACBBDECD8211}" type="presOf" srcId="{943FBEBA-B518-4315-B77A-B3137D5EAD4F}" destId="{654A3B5D-F999-4A61-AE32-A2445F6C5679}" srcOrd="0" destOrd="0" presId="urn:microsoft.com/office/officeart/2005/8/layout/vList2"/>
    <dgm:cxn modelId="{733016F4-CC61-448C-9207-EE90152D3710}" type="presOf" srcId="{41F12630-9FB9-44C9-9AF4-6E9EC8A5FA17}" destId="{E82EC526-2AB0-472A-9066-91941AACCD06}" srcOrd="0" destOrd="0" presId="urn:microsoft.com/office/officeart/2005/8/layout/vList2"/>
    <dgm:cxn modelId="{761FA1FD-8587-4FC1-B54E-0799DC56DE49}" type="presOf" srcId="{31EA666A-0FB5-46A5-941C-EBD7DC7D7B55}" destId="{CA03C19B-07FB-4E0D-915C-0C60A40A8ECB}" srcOrd="0" destOrd="0" presId="urn:microsoft.com/office/officeart/2005/8/layout/vList2"/>
    <dgm:cxn modelId="{3EAFC8F4-F868-4F10-A0AB-5471BA7D421B}" type="presParOf" srcId="{654A3B5D-F999-4A61-AE32-A2445F6C5679}" destId="{CA03C19B-07FB-4E0D-915C-0C60A40A8ECB}" srcOrd="0" destOrd="0" presId="urn:microsoft.com/office/officeart/2005/8/layout/vList2"/>
    <dgm:cxn modelId="{D76A8EA3-AC20-4DA7-90AF-F0B2D52997EE}" type="presParOf" srcId="{654A3B5D-F999-4A61-AE32-A2445F6C5679}" destId="{6EF1E656-C86B-4A70-A4CA-A424BA139012}" srcOrd="1" destOrd="0" presId="urn:microsoft.com/office/officeart/2005/8/layout/vList2"/>
    <dgm:cxn modelId="{32E2AC91-96A3-4270-962E-ABB4D6B8610F}" type="presParOf" srcId="{654A3B5D-F999-4A61-AE32-A2445F6C5679}" destId="{8B28ED7E-1D62-4580-A0CA-24CD3B3E6835}" srcOrd="2" destOrd="0" presId="urn:microsoft.com/office/officeart/2005/8/layout/vList2"/>
    <dgm:cxn modelId="{2EC0E0DC-561A-4A88-A396-6DE6EF903C2E}" type="presParOf" srcId="{654A3B5D-F999-4A61-AE32-A2445F6C5679}" destId="{48857528-A172-4D11-880E-24464CA415BA}" srcOrd="3" destOrd="0" presId="urn:microsoft.com/office/officeart/2005/8/layout/vList2"/>
    <dgm:cxn modelId="{17DA958E-A902-48F0-9AAA-91194DBD622C}" type="presParOf" srcId="{654A3B5D-F999-4A61-AE32-A2445F6C5679}" destId="{E82EC526-2AB0-472A-9066-91941AACCD06}" srcOrd="4" destOrd="0" presId="urn:microsoft.com/office/officeart/2005/8/layout/vList2"/>
    <dgm:cxn modelId="{3BDB0C8E-A4CC-477B-B6BA-2F1F13F3D921}" type="presParOf" srcId="{654A3B5D-F999-4A61-AE32-A2445F6C5679}" destId="{1054C6CD-7F56-4181-9572-AE0227EB1F32}" srcOrd="5" destOrd="0" presId="urn:microsoft.com/office/officeart/2005/8/layout/vList2"/>
    <dgm:cxn modelId="{C03D2393-9A3B-402A-AC33-D32677EC6747}" type="presParOf" srcId="{654A3B5D-F999-4A61-AE32-A2445F6C5679}" destId="{FBE70D1C-217F-46A9-B723-79F5642D8B6F}" srcOrd="6" destOrd="0" presId="urn:microsoft.com/office/officeart/2005/8/layout/vList2"/>
    <dgm:cxn modelId="{8EC9AF33-8D9F-4E0E-BF00-E05992373138}" type="presParOf" srcId="{654A3B5D-F999-4A61-AE32-A2445F6C5679}" destId="{D48FEB5C-C2F4-4831-9048-E399C77958E0}" srcOrd="7" destOrd="0" presId="urn:microsoft.com/office/officeart/2005/8/layout/vList2"/>
    <dgm:cxn modelId="{52053856-ED29-4AF1-829C-61C7067FD88D}" type="presParOf" srcId="{654A3B5D-F999-4A61-AE32-A2445F6C5679}" destId="{82DF4BA9-6C35-4542-BF0D-A6F9522DBBB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75C8C3-29CC-41E0-85AF-8CACA95BCC2E}"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B61F6F06-79AB-47E4-B482-9990DA902EF7}">
      <dgm:prSet/>
      <dgm:spPr/>
      <dgm:t>
        <a:bodyPr/>
        <a:lstStyle/>
        <a:p>
          <a:r>
            <a:rPr lang="en-GB"/>
            <a:t>Sex before marriage</a:t>
          </a:r>
          <a:endParaRPr lang="en-US"/>
        </a:p>
      </dgm:t>
    </dgm:pt>
    <dgm:pt modelId="{85B5ADCA-97E9-4FBA-936E-DF6821E14C4F}" type="parTrans" cxnId="{E16408CC-6C06-4A0B-96FF-F23C73467F6F}">
      <dgm:prSet/>
      <dgm:spPr/>
      <dgm:t>
        <a:bodyPr/>
        <a:lstStyle/>
        <a:p>
          <a:endParaRPr lang="en-US"/>
        </a:p>
      </dgm:t>
    </dgm:pt>
    <dgm:pt modelId="{9F0563F3-14F9-4465-855E-BDE1703DC3EB}" type="sibTrans" cxnId="{E16408CC-6C06-4A0B-96FF-F23C73467F6F}">
      <dgm:prSet/>
      <dgm:spPr/>
      <dgm:t>
        <a:bodyPr/>
        <a:lstStyle/>
        <a:p>
          <a:endParaRPr lang="en-US"/>
        </a:p>
      </dgm:t>
    </dgm:pt>
    <dgm:pt modelId="{83E8A737-611A-4874-940F-E6DB29544A79}">
      <dgm:prSet/>
      <dgm:spPr/>
      <dgm:t>
        <a:bodyPr/>
        <a:lstStyle/>
        <a:p>
          <a:r>
            <a:rPr lang="en-GB"/>
            <a:t>Gossiping</a:t>
          </a:r>
          <a:endParaRPr lang="en-US"/>
        </a:p>
      </dgm:t>
    </dgm:pt>
    <dgm:pt modelId="{3E9A8FC7-76D6-4289-9363-B55747471E26}" type="parTrans" cxnId="{D07D7AA7-C50F-4080-8264-DD5F62DA5802}">
      <dgm:prSet/>
      <dgm:spPr/>
      <dgm:t>
        <a:bodyPr/>
        <a:lstStyle/>
        <a:p>
          <a:endParaRPr lang="en-US"/>
        </a:p>
      </dgm:t>
    </dgm:pt>
    <dgm:pt modelId="{71D779DD-C7A9-475B-B60C-CAEE95038D5C}" type="sibTrans" cxnId="{D07D7AA7-C50F-4080-8264-DD5F62DA5802}">
      <dgm:prSet/>
      <dgm:spPr/>
      <dgm:t>
        <a:bodyPr/>
        <a:lstStyle/>
        <a:p>
          <a:endParaRPr lang="en-US"/>
        </a:p>
      </dgm:t>
    </dgm:pt>
    <dgm:pt modelId="{7734BAC2-9513-4A2E-908A-D8DAEC2CEA22}">
      <dgm:prSet/>
      <dgm:spPr/>
      <dgm:t>
        <a:bodyPr/>
        <a:lstStyle/>
        <a:p>
          <a:r>
            <a:rPr lang="en-US" dirty="0"/>
            <a:t>Swearing</a:t>
          </a:r>
        </a:p>
      </dgm:t>
    </dgm:pt>
    <dgm:pt modelId="{22A42CC7-4E24-45A6-8268-4CFC96D8A702}" type="parTrans" cxnId="{18C528EF-D66E-4875-B65D-A13B3E18FE93}">
      <dgm:prSet/>
      <dgm:spPr/>
      <dgm:t>
        <a:bodyPr/>
        <a:lstStyle/>
        <a:p>
          <a:endParaRPr lang="en-US"/>
        </a:p>
      </dgm:t>
    </dgm:pt>
    <dgm:pt modelId="{408D33EE-F852-4518-B170-7140649E4FC4}" type="sibTrans" cxnId="{18C528EF-D66E-4875-B65D-A13B3E18FE93}">
      <dgm:prSet/>
      <dgm:spPr/>
      <dgm:t>
        <a:bodyPr/>
        <a:lstStyle/>
        <a:p>
          <a:endParaRPr lang="en-US"/>
        </a:p>
      </dgm:t>
    </dgm:pt>
    <dgm:pt modelId="{CE2114A2-66F3-41C9-816A-CBA92D3196C8}">
      <dgm:prSet/>
      <dgm:spPr/>
      <dgm:t>
        <a:bodyPr/>
        <a:lstStyle/>
        <a:p>
          <a:r>
            <a:rPr lang="en-US" dirty="0"/>
            <a:t>Excessive eating &amp; drinking</a:t>
          </a:r>
        </a:p>
      </dgm:t>
    </dgm:pt>
    <dgm:pt modelId="{3DB1F57D-E6C3-4100-8855-8F2E506929A0}" type="parTrans" cxnId="{9B2F9C0A-9F4C-4904-B5B7-6A7A1A5A192D}">
      <dgm:prSet/>
      <dgm:spPr/>
      <dgm:t>
        <a:bodyPr/>
        <a:lstStyle/>
        <a:p>
          <a:endParaRPr lang="en-US"/>
        </a:p>
      </dgm:t>
    </dgm:pt>
    <dgm:pt modelId="{B5029DCE-AEF3-417A-9471-AFD96442C5BC}" type="sibTrans" cxnId="{9B2F9C0A-9F4C-4904-B5B7-6A7A1A5A192D}">
      <dgm:prSet/>
      <dgm:spPr/>
      <dgm:t>
        <a:bodyPr/>
        <a:lstStyle/>
        <a:p>
          <a:endParaRPr lang="en-US"/>
        </a:p>
      </dgm:t>
    </dgm:pt>
    <dgm:pt modelId="{C3AF4C33-91AB-45AF-86B5-778EAE12D45C}">
      <dgm:prSet/>
      <dgm:spPr/>
      <dgm:t>
        <a:bodyPr/>
        <a:lstStyle/>
        <a:p>
          <a:r>
            <a:rPr lang="en-US" dirty="0"/>
            <a:t>Selfish ambition</a:t>
          </a:r>
        </a:p>
      </dgm:t>
    </dgm:pt>
    <dgm:pt modelId="{5BE79BF9-7144-4CE0-8D95-5946A5CB5393}" type="parTrans" cxnId="{07840476-51C8-4AE8-814F-72AE92746C34}">
      <dgm:prSet/>
      <dgm:spPr/>
      <dgm:t>
        <a:bodyPr/>
        <a:lstStyle/>
        <a:p>
          <a:endParaRPr lang="en-US"/>
        </a:p>
      </dgm:t>
    </dgm:pt>
    <dgm:pt modelId="{1E6A6B45-4924-4921-94B5-56BB0B00E712}" type="sibTrans" cxnId="{07840476-51C8-4AE8-814F-72AE92746C34}">
      <dgm:prSet/>
      <dgm:spPr/>
      <dgm:t>
        <a:bodyPr/>
        <a:lstStyle/>
        <a:p>
          <a:endParaRPr lang="en-US"/>
        </a:p>
      </dgm:t>
    </dgm:pt>
    <dgm:pt modelId="{C1E80AD2-DD12-4F75-976D-CF04B400B3E8}" type="pres">
      <dgm:prSet presAssocID="{6F75C8C3-29CC-41E0-85AF-8CACA95BCC2E}" presName="linear" presStyleCnt="0">
        <dgm:presLayoutVars>
          <dgm:animLvl val="lvl"/>
          <dgm:resizeHandles val="exact"/>
        </dgm:presLayoutVars>
      </dgm:prSet>
      <dgm:spPr/>
    </dgm:pt>
    <dgm:pt modelId="{AD269657-1F62-43D8-A927-CE061069679C}" type="pres">
      <dgm:prSet presAssocID="{B61F6F06-79AB-47E4-B482-9990DA902EF7}" presName="parentText" presStyleLbl="node1" presStyleIdx="0" presStyleCnt="5">
        <dgm:presLayoutVars>
          <dgm:chMax val="0"/>
          <dgm:bulletEnabled val="1"/>
        </dgm:presLayoutVars>
      </dgm:prSet>
      <dgm:spPr/>
    </dgm:pt>
    <dgm:pt modelId="{5D6BEBE3-614B-459A-A40A-A4ED5B3233E4}" type="pres">
      <dgm:prSet presAssocID="{9F0563F3-14F9-4465-855E-BDE1703DC3EB}" presName="spacer" presStyleCnt="0"/>
      <dgm:spPr/>
    </dgm:pt>
    <dgm:pt modelId="{372BB8AF-EA5F-4501-A2BE-FDA33DA372A3}" type="pres">
      <dgm:prSet presAssocID="{83E8A737-611A-4874-940F-E6DB29544A79}" presName="parentText" presStyleLbl="node1" presStyleIdx="1" presStyleCnt="5">
        <dgm:presLayoutVars>
          <dgm:chMax val="0"/>
          <dgm:bulletEnabled val="1"/>
        </dgm:presLayoutVars>
      </dgm:prSet>
      <dgm:spPr/>
    </dgm:pt>
    <dgm:pt modelId="{D4C910FC-4434-4F48-8489-527E546FC153}" type="pres">
      <dgm:prSet presAssocID="{71D779DD-C7A9-475B-B60C-CAEE95038D5C}" presName="spacer" presStyleCnt="0"/>
      <dgm:spPr/>
    </dgm:pt>
    <dgm:pt modelId="{B42E4501-8F20-4B44-B24F-429C6AB8D842}" type="pres">
      <dgm:prSet presAssocID="{7734BAC2-9513-4A2E-908A-D8DAEC2CEA22}" presName="parentText" presStyleLbl="node1" presStyleIdx="2" presStyleCnt="5">
        <dgm:presLayoutVars>
          <dgm:chMax val="0"/>
          <dgm:bulletEnabled val="1"/>
        </dgm:presLayoutVars>
      </dgm:prSet>
      <dgm:spPr/>
    </dgm:pt>
    <dgm:pt modelId="{1BD05C78-37E6-49D0-83C6-EF7CC68122B7}" type="pres">
      <dgm:prSet presAssocID="{408D33EE-F852-4518-B170-7140649E4FC4}" presName="spacer" presStyleCnt="0"/>
      <dgm:spPr/>
    </dgm:pt>
    <dgm:pt modelId="{2C85C0FB-7DC3-4042-871A-E6EDDEB17158}" type="pres">
      <dgm:prSet presAssocID="{CE2114A2-66F3-41C9-816A-CBA92D3196C8}" presName="parentText" presStyleLbl="node1" presStyleIdx="3" presStyleCnt="5">
        <dgm:presLayoutVars>
          <dgm:chMax val="0"/>
          <dgm:bulletEnabled val="1"/>
        </dgm:presLayoutVars>
      </dgm:prSet>
      <dgm:spPr/>
    </dgm:pt>
    <dgm:pt modelId="{54C3C58D-A0A0-4A91-868C-B889BF25BFB9}" type="pres">
      <dgm:prSet presAssocID="{B5029DCE-AEF3-417A-9471-AFD96442C5BC}" presName="spacer" presStyleCnt="0"/>
      <dgm:spPr/>
    </dgm:pt>
    <dgm:pt modelId="{B46228A1-02FB-4386-9B46-7A1CAF7B2AF8}" type="pres">
      <dgm:prSet presAssocID="{C3AF4C33-91AB-45AF-86B5-778EAE12D45C}" presName="parentText" presStyleLbl="node1" presStyleIdx="4" presStyleCnt="5">
        <dgm:presLayoutVars>
          <dgm:chMax val="0"/>
          <dgm:bulletEnabled val="1"/>
        </dgm:presLayoutVars>
      </dgm:prSet>
      <dgm:spPr/>
    </dgm:pt>
  </dgm:ptLst>
  <dgm:cxnLst>
    <dgm:cxn modelId="{9B2F9C0A-9F4C-4904-B5B7-6A7A1A5A192D}" srcId="{6F75C8C3-29CC-41E0-85AF-8CACA95BCC2E}" destId="{CE2114A2-66F3-41C9-816A-CBA92D3196C8}" srcOrd="3" destOrd="0" parTransId="{3DB1F57D-E6C3-4100-8855-8F2E506929A0}" sibTransId="{B5029DCE-AEF3-417A-9471-AFD96442C5BC}"/>
    <dgm:cxn modelId="{835CEC23-20B4-4D56-9CC0-8769E18792CF}" type="presOf" srcId="{6F75C8C3-29CC-41E0-85AF-8CACA95BCC2E}" destId="{C1E80AD2-DD12-4F75-976D-CF04B400B3E8}" srcOrd="0" destOrd="0" presId="urn:microsoft.com/office/officeart/2005/8/layout/vList2"/>
    <dgm:cxn modelId="{5FFFF72D-185B-4DED-9D43-F7E89D66E961}" type="presOf" srcId="{CE2114A2-66F3-41C9-816A-CBA92D3196C8}" destId="{2C85C0FB-7DC3-4042-871A-E6EDDEB17158}" srcOrd="0" destOrd="0" presId="urn:microsoft.com/office/officeart/2005/8/layout/vList2"/>
    <dgm:cxn modelId="{CA263251-FFEF-4E65-9185-0DB32CEA02B5}" type="presOf" srcId="{C3AF4C33-91AB-45AF-86B5-778EAE12D45C}" destId="{B46228A1-02FB-4386-9B46-7A1CAF7B2AF8}" srcOrd="0" destOrd="0" presId="urn:microsoft.com/office/officeart/2005/8/layout/vList2"/>
    <dgm:cxn modelId="{07840476-51C8-4AE8-814F-72AE92746C34}" srcId="{6F75C8C3-29CC-41E0-85AF-8CACA95BCC2E}" destId="{C3AF4C33-91AB-45AF-86B5-778EAE12D45C}" srcOrd="4" destOrd="0" parTransId="{5BE79BF9-7144-4CE0-8D95-5946A5CB5393}" sibTransId="{1E6A6B45-4924-4921-94B5-56BB0B00E712}"/>
    <dgm:cxn modelId="{47D49596-3D72-49C4-B73F-6DB080F570F6}" type="presOf" srcId="{B61F6F06-79AB-47E4-B482-9990DA902EF7}" destId="{AD269657-1F62-43D8-A927-CE061069679C}" srcOrd="0" destOrd="0" presId="urn:microsoft.com/office/officeart/2005/8/layout/vList2"/>
    <dgm:cxn modelId="{40599EA4-5A00-4778-9948-7EE49A26DC48}" type="presOf" srcId="{83E8A737-611A-4874-940F-E6DB29544A79}" destId="{372BB8AF-EA5F-4501-A2BE-FDA33DA372A3}" srcOrd="0" destOrd="0" presId="urn:microsoft.com/office/officeart/2005/8/layout/vList2"/>
    <dgm:cxn modelId="{D07D7AA7-C50F-4080-8264-DD5F62DA5802}" srcId="{6F75C8C3-29CC-41E0-85AF-8CACA95BCC2E}" destId="{83E8A737-611A-4874-940F-E6DB29544A79}" srcOrd="1" destOrd="0" parTransId="{3E9A8FC7-76D6-4289-9363-B55747471E26}" sibTransId="{71D779DD-C7A9-475B-B60C-CAEE95038D5C}"/>
    <dgm:cxn modelId="{E16408CC-6C06-4A0B-96FF-F23C73467F6F}" srcId="{6F75C8C3-29CC-41E0-85AF-8CACA95BCC2E}" destId="{B61F6F06-79AB-47E4-B482-9990DA902EF7}" srcOrd="0" destOrd="0" parTransId="{85B5ADCA-97E9-4FBA-936E-DF6821E14C4F}" sibTransId="{9F0563F3-14F9-4465-855E-BDE1703DC3EB}"/>
    <dgm:cxn modelId="{B4BF1EDF-DF16-4815-A361-3A8086FD1912}" type="presOf" srcId="{7734BAC2-9513-4A2E-908A-D8DAEC2CEA22}" destId="{B42E4501-8F20-4B44-B24F-429C6AB8D842}" srcOrd="0" destOrd="0" presId="urn:microsoft.com/office/officeart/2005/8/layout/vList2"/>
    <dgm:cxn modelId="{18C528EF-D66E-4875-B65D-A13B3E18FE93}" srcId="{6F75C8C3-29CC-41E0-85AF-8CACA95BCC2E}" destId="{7734BAC2-9513-4A2E-908A-D8DAEC2CEA22}" srcOrd="2" destOrd="0" parTransId="{22A42CC7-4E24-45A6-8268-4CFC96D8A702}" sibTransId="{408D33EE-F852-4518-B170-7140649E4FC4}"/>
    <dgm:cxn modelId="{8A5B53DC-185E-486F-B1C5-65DBACD85701}" type="presParOf" srcId="{C1E80AD2-DD12-4F75-976D-CF04B400B3E8}" destId="{AD269657-1F62-43D8-A927-CE061069679C}" srcOrd="0" destOrd="0" presId="urn:microsoft.com/office/officeart/2005/8/layout/vList2"/>
    <dgm:cxn modelId="{0563F3BD-FE56-4BE7-B2CF-D7F74CB74E7C}" type="presParOf" srcId="{C1E80AD2-DD12-4F75-976D-CF04B400B3E8}" destId="{5D6BEBE3-614B-459A-A40A-A4ED5B3233E4}" srcOrd="1" destOrd="0" presId="urn:microsoft.com/office/officeart/2005/8/layout/vList2"/>
    <dgm:cxn modelId="{0415ED6E-59B8-4FC5-819B-86BECBF12C5B}" type="presParOf" srcId="{C1E80AD2-DD12-4F75-976D-CF04B400B3E8}" destId="{372BB8AF-EA5F-4501-A2BE-FDA33DA372A3}" srcOrd="2" destOrd="0" presId="urn:microsoft.com/office/officeart/2005/8/layout/vList2"/>
    <dgm:cxn modelId="{3B61215C-2F78-4809-9F6D-87FF7009A777}" type="presParOf" srcId="{C1E80AD2-DD12-4F75-976D-CF04B400B3E8}" destId="{D4C910FC-4434-4F48-8489-527E546FC153}" srcOrd="3" destOrd="0" presId="urn:microsoft.com/office/officeart/2005/8/layout/vList2"/>
    <dgm:cxn modelId="{3D4EE978-85BD-4A19-AD85-09151C3B747E}" type="presParOf" srcId="{C1E80AD2-DD12-4F75-976D-CF04B400B3E8}" destId="{B42E4501-8F20-4B44-B24F-429C6AB8D842}" srcOrd="4" destOrd="0" presId="urn:microsoft.com/office/officeart/2005/8/layout/vList2"/>
    <dgm:cxn modelId="{54DFC5E0-3AB7-43AE-BEC2-DAA022C84951}" type="presParOf" srcId="{C1E80AD2-DD12-4F75-976D-CF04B400B3E8}" destId="{1BD05C78-37E6-49D0-83C6-EF7CC68122B7}" srcOrd="5" destOrd="0" presId="urn:microsoft.com/office/officeart/2005/8/layout/vList2"/>
    <dgm:cxn modelId="{51FA02F8-39B2-4137-A011-7642A6FA26AF}" type="presParOf" srcId="{C1E80AD2-DD12-4F75-976D-CF04B400B3E8}" destId="{2C85C0FB-7DC3-4042-871A-E6EDDEB17158}" srcOrd="6" destOrd="0" presId="urn:microsoft.com/office/officeart/2005/8/layout/vList2"/>
    <dgm:cxn modelId="{C759CB54-235A-4975-98AC-344A6D1FBBC4}" type="presParOf" srcId="{C1E80AD2-DD12-4F75-976D-CF04B400B3E8}" destId="{54C3C58D-A0A0-4A91-868C-B889BF25BFB9}" srcOrd="7" destOrd="0" presId="urn:microsoft.com/office/officeart/2005/8/layout/vList2"/>
    <dgm:cxn modelId="{FAAA5B56-1B14-430C-A143-46943417C1FD}" type="presParOf" srcId="{C1E80AD2-DD12-4F75-976D-CF04B400B3E8}" destId="{B46228A1-02FB-4386-9B46-7A1CAF7B2AF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06626F-A550-4FEC-8812-18891BF60DBE}"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59C86B5D-CA5F-4D2A-992D-376D84571B55}">
      <dgm:prSet/>
      <dgm:spPr/>
      <dgm:t>
        <a:bodyPr/>
        <a:lstStyle/>
        <a:p>
          <a:r>
            <a:rPr lang="en-GB"/>
            <a:t>Reading the Bible</a:t>
          </a:r>
          <a:endParaRPr lang="en-US"/>
        </a:p>
      </dgm:t>
    </dgm:pt>
    <dgm:pt modelId="{6A306294-29F3-4BD3-95D7-4E35C53AF94F}" type="parTrans" cxnId="{4D7313F5-3089-4BE0-9C16-875FE2324E1E}">
      <dgm:prSet/>
      <dgm:spPr/>
      <dgm:t>
        <a:bodyPr/>
        <a:lstStyle/>
        <a:p>
          <a:endParaRPr lang="en-US"/>
        </a:p>
      </dgm:t>
    </dgm:pt>
    <dgm:pt modelId="{5BCFF0DD-EABE-46BE-85EE-F2ACA89E974D}" type="sibTrans" cxnId="{4D7313F5-3089-4BE0-9C16-875FE2324E1E}">
      <dgm:prSet/>
      <dgm:spPr/>
      <dgm:t>
        <a:bodyPr/>
        <a:lstStyle/>
        <a:p>
          <a:endParaRPr lang="en-US"/>
        </a:p>
      </dgm:t>
    </dgm:pt>
    <dgm:pt modelId="{1826053F-7C31-4D52-B597-DD649CFC4445}">
      <dgm:prSet/>
      <dgm:spPr/>
      <dgm:t>
        <a:bodyPr/>
        <a:lstStyle/>
        <a:p>
          <a:r>
            <a:rPr lang="en-GB"/>
            <a:t>Meeting together</a:t>
          </a:r>
          <a:endParaRPr lang="en-US"/>
        </a:p>
      </dgm:t>
    </dgm:pt>
    <dgm:pt modelId="{D04CC290-7EE2-4445-84A7-0F8A7F0A31CF}" type="parTrans" cxnId="{9A3D76C1-6126-4893-A8ED-70601C9F7ECC}">
      <dgm:prSet/>
      <dgm:spPr/>
      <dgm:t>
        <a:bodyPr/>
        <a:lstStyle/>
        <a:p>
          <a:endParaRPr lang="en-US"/>
        </a:p>
      </dgm:t>
    </dgm:pt>
    <dgm:pt modelId="{66139C2D-B409-463C-A8D7-47C473805D9B}" type="sibTrans" cxnId="{9A3D76C1-6126-4893-A8ED-70601C9F7ECC}">
      <dgm:prSet/>
      <dgm:spPr/>
      <dgm:t>
        <a:bodyPr/>
        <a:lstStyle/>
        <a:p>
          <a:endParaRPr lang="en-US"/>
        </a:p>
      </dgm:t>
    </dgm:pt>
    <dgm:pt modelId="{D0FC58C3-A4DD-4821-84BD-2665A2D901B9}">
      <dgm:prSet/>
      <dgm:spPr/>
      <dgm:t>
        <a:bodyPr/>
        <a:lstStyle/>
        <a:p>
          <a:r>
            <a:rPr lang="en-GB"/>
            <a:t>Worshipping</a:t>
          </a:r>
          <a:endParaRPr lang="en-US"/>
        </a:p>
      </dgm:t>
    </dgm:pt>
    <dgm:pt modelId="{33B7351B-E000-478C-BB12-50E58CFCBDD5}" type="parTrans" cxnId="{9CFBA990-CFE5-4650-AD48-27BB527BA25F}">
      <dgm:prSet/>
      <dgm:spPr/>
      <dgm:t>
        <a:bodyPr/>
        <a:lstStyle/>
        <a:p>
          <a:endParaRPr lang="en-US"/>
        </a:p>
      </dgm:t>
    </dgm:pt>
    <dgm:pt modelId="{D66328BE-1889-43CF-829A-6F2B2AC62CE8}" type="sibTrans" cxnId="{9CFBA990-CFE5-4650-AD48-27BB527BA25F}">
      <dgm:prSet/>
      <dgm:spPr/>
      <dgm:t>
        <a:bodyPr/>
        <a:lstStyle/>
        <a:p>
          <a:endParaRPr lang="en-US"/>
        </a:p>
      </dgm:t>
    </dgm:pt>
    <dgm:pt modelId="{BAC87CDE-BF86-4029-B3E9-3CF0E95D03FD}">
      <dgm:prSet/>
      <dgm:spPr/>
      <dgm:t>
        <a:bodyPr/>
        <a:lstStyle/>
        <a:p>
          <a:r>
            <a:rPr lang="en-GB"/>
            <a:t>Giving</a:t>
          </a:r>
          <a:endParaRPr lang="en-US"/>
        </a:p>
      </dgm:t>
    </dgm:pt>
    <dgm:pt modelId="{8DA58952-DBF2-4CEF-9DB7-9A4CD6EF2B9E}" type="parTrans" cxnId="{6F5C3382-DA83-4B5B-9998-D3FB3887A35A}">
      <dgm:prSet/>
      <dgm:spPr/>
      <dgm:t>
        <a:bodyPr/>
        <a:lstStyle/>
        <a:p>
          <a:endParaRPr lang="en-US"/>
        </a:p>
      </dgm:t>
    </dgm:pt>
    <dgm:pt modelId="{F6CDA6FE-7178-4F07-8E28-91C0F020FF51}" type="sibTrans" cxnId="{6F5C3382-DA83-4B5B-9998-D3FB3887A35A}">
      <dgm:prSet/>
      <dgm:spPr/>
      <dgm:t>
        <a:bodyPr/>
        <a:lstStyle/>
        <a:p>
          <a:endParaRPr lang="en-US"/>
        </a:p>
      </dgm:t>
    </dgm:pt>
    <dgm:pt modelId="{1B1C74ED-1044-438E-9978-3EBD2E7A2441}">
      <dgm:prSet/>
      <dgm:spPr/>
      <dgm:t>
        <a:bodyPr/>
        <a:lstStyle/>
        <a:p>
          <a:r>
            <a:rPr lang="en-GB" dirty="0"/>
            <a:t>Praying</a:t>
          </a:r>
          <a:endParaRPr lang="en-US" dirty="0"/>
        </a:p>
      </dgm:t>
    </dgm:pt>
    <dgm:pt modelId="{EAB65ACF-B174-42D2-9B84-6CF7A4BEA613}" type="parTrans" cxnId="{C3E8A542-E794-4781-B09E-98C0EEF3BA91}">
      <dgm:prSet/>
      <dgm:spPr/>
      <dgm:t>
        <a:bodyPr/>
        <a:lstStyle/>
        <a:p>
          <a:endParaRPr lang="en-US"/>
        </a:p>
      </dgm:t>
    </dgm:pt>
    <dgm:pt modelId="{2C94E832-F35D-4996-BFEA-254F21EC8ED7}" type="sibTrans" cxnId="{C3E8A542-E794-4781-B09E-98C0EEF3BA91}">
      <dgm:prSet/>
      <dgm:spPr/>
      <dgm:t>
        <a:bodyPr/>
        <a:lstStyle/>
        <a:p>
          <a:endParaRPr lang="en-US"/>
        </a:p>
      </dgm:t>
    </dgm:pt>
    <dgm:pt modelId="{422EFED4-D379-41BE-9943-8B601D1002BD}" type="pres">
      <dgm:prSet presAssocID="{5506626F-A550-4FEC-8812-18891BF60DBE}" presName="linear" presStyleCnt="0">
        <dgm:presLayoutVars>
          <dgm:animLvl val="lvl"/>
          <dgm:resizeHandles val="exact"/>
        </dgm:presLayoutVars>
      </dgm:prSet>
      <dgm:spPr/>
    </dgm:pt>
    <dgm:pt modelId="{3A8C07F2-C730-4B68-A5CB-934EF4E25747}" type="pres">
      <dgm:prSet presAssocID="{59C86B5D-CA5F-4D2A-992D-376D84571B55}" presName="parentText" presStyleLbl="node1" presStyleIdx="0" presStyleCnt="5">
        <dgm:presLayoutVars>
          <dgm:chMax val="0"/>
          <dgm:bulletEnabled val="1"/>
        </dgm:presLayoutVars>
      </dgm:prSet>
      <dgm:spPr/>
    </dgm:pt>
    <dgm:pt modelId="{5A1F617F-32D1-49B9-BB89-8B31CAAE57AA}" type="pres">
      <dgm:prSet presAssocID="{5BCFF0DD-EABE-46BE-85EE-F2ACA89E974D}" presName="spacer" presStyleCnt="0"/>
      <dgm:spPr/>
    </dgm:pt>
    <dgm:pt modelId="{F13C4728-D9FC-4B8A-BCAD-460EDE51161D}" type="pres">
      <dgm:prSet presAssocID="{1826053F-7C31-4D52-B597-DD649CFC4445}" presName="parentText" presStyleLbl="node1" presStyleIdx="1" presStyleCnt="5">
        <dgm:presLayoutVars>
          <dgm:chMax val="0"/>
          <dgm:bulletEnabled val="1"/>
        </dgm:presLayoutVars>
      </dgm:prSet>
      <dgm:spPr/>
    </dgm:pt>
    <dgm:pt modelId="{A8FD70A9-A2D5-47FC-AE68-E786C2CBF1B6}" type="pres">
      <dgm:prSet presAssocID="{66139C2D-B409-463C-A8D7-47C473805D9B}" presName="spacer" presStyleCnt="0"/>
      <dgm:spPr/>
    </dgm:pt>
    <dgm:pt modelId="{42DB10C9-6DAD-45B7-A449-B8016273BD8E}" type="pres">
      <dgm:prSet presAssocID="{D0FC58C3-A4DD-4821-84BD-2665A2D901B9}" presName="parentText" presStyleLbl="node1" presStyleIdx="2" presStyleCnt="5">
        <dgm:presLayoutVars>
          <dgm:chMax val="0"/>
          <dgm:bulletEnabled val="1"/>
        </dgm:presLayoutVars>
      </dgm:prSet>
      <dgm:spPr/>
    </dgm:pt>
    <dgm:pt modelId="{47D04316-81C8-42BA-A12B-69E773E0E7BA}" type="pres">
      <dgm:prSet presAssocID="{D66328BE-1889-43CF-829A-6F2B2AC62CE8}" presName="spacer" presStyleCnt="0"/>
      <dgm:spPr/>
    </dgm:pt>
    <dgm:pt modelId="{73EFF3F3-91ED-4DD0-888D-D3DE2D354647}" type="pres">
      <dgm:prSet presAssocID="{BAC87CDE-BF86-4029-B3E9-3CF0E95D03FD}" presName="parentText" presStyleLbl="node1" presStyleIdx="3" presStyleCnt="5">
        <dgm:presLayoutVars>
          <dgm:chMax val="0"/>
          <dgm:bulletEnabled val="1"/>
        </dgm:presLayoutVars>
      </dgm:prSet>
      <dgm:spPr/>
    </dgm:pt>
    <dgm:pt modelId="{0DA1C682-2E0F-426A-8795-6E57E6994969}" type="pres">
      <dgm:prSet presAssocID="{F6CDA6FE-7178-4F07-8E28-91C0F020FF51}" presName="spacer" presStyleCnt="0"/>
      <dgm:spPr/>
    </dgm:pt>
    <dgm:pt modelId="{20788AC5-A6AC-4031-BCA6-AC43F241B0E5}" type="pres">
      <dgm:prSet presAssocID="{1B1C74ED-1044-438E-9978-3EBD2E7A2441}" presName="parentText" presStyleLbl="node1" presStyleIdx="4" presStyleCnt="5">
        <dgm:presLayoutVars>
          <dgm:chMax val="0"/>
          <dgm:bulletEnabled val="1"/>
        </dgm:presLayoutVars>
      </dgm:prSet>
      <dgm:spPr/>
    </dgm:pt>
  </dgm:ptLst>
  <dgm:cxnLst>
    <dgm:cxn modelId="{EE558619-9BCC-423D-A8A7-681DCAF69FB5}" type="presOf" srcId="{59C86B5D-CA5F-4D2A-992D-376D84571B55}" destId="{3A8C07F2-C730-4B68-A5CB-934EF4E25747}" srcOrd="0" destOrd="0" presId="urn:microsoft.com/office/officeart/2005/8/layout/vList2"/>
    <dgm:cxn modelId="{91719631-33F3-48D2-A59B-FAA449689A0D}" type="presOf" srcId="{D0FC58C3-A4DD-4821-84BD-2665A2D901B9}" destId="{42DB10C9-6DAD-45B7-A449-B8016273BD8E}" srcOrd="0" destOrd="0" presId="urn:microsoft.com/office/officeart/2005/8/layout/vList2"/>
    <dgm:cxn modelId="{4CF78A32-5A5E-403E-B567-0FB0F492DC7F}" type="presOf" srcId="{5506626F-A550-4FEC-8812-18891BF60DBE}" destId="{422EFED4-D379-41BE-9943-8B601D1002BD}" srcOrd="0" destOrd="0" presId="urn:microsoft.com/office/officeart/2005/8/layout/vList2"/>
    <dgm:cxn modelId="{C3E8A542-E794-4781-B09E-98C0EEF3BA91}" srcId="{5506626F-A550-4FEC-8812-18891BF60DBE}" destId="{1B1C74ED-1044-438E-9978-3EBD2E7A2441}" srcOrd="4" destOrd="0" parTransId="{EAB65ACF-B174-42D2-9B84-6CF7A4BEA613}" sibTransId="{2C94E832-F35D-4996-BFEA-254F21EC8ED7}"/>
    <dgm:cxn modelId="{4D95F26E-0631-4CFC-8B77-B2B830F7FDBE}" type="presOf" srcId="{1826053F-7C31-4D52-B597-DD649CFC4445}" destId="{F13C4728-D9FC-4B8A-BCAD-460EDE51161D}" srcOrd="0" destOrd="0" presId="urn:microsoft.com/office/officeart/2005/8/layout/vList2"/>
    <dgm:cxn modelId="{6F5C3382-DA83-4B5B-9998-D3FB3887A35A}" srcId="{5506626F-A550-4FEC-8812-18891BF60DBE}" destId="{BAC87CDE-BF86-4029-B3E9-3CF0E95D03FD}" srcOrd="3" destOrd="0" parTransId="{8DA58952-DBF2-4CEF-9DB7-9A4CD6EF2B9E}" sibTransId="{F6CDA6FE-7178-4F07-8E28-91C0F020FF51}"/>
    <dgm:cxn modelId="{9CFBA990-CFE5-4650-AD48-27BB527BA25F}" srcId="{5506626F-A550-4FEC-8812-18891BF60DBE}" destId="{D0FC58C3-A4DD-4821-84BD-2665A2D901B9}" srcOrd="2" destOrd="0" parTransId="{33B7351B-E000-478C-BB12-50E58CFCBDD5}" sibTransId="{D66328BE-1889-43CF-829A-6F2B2AC62CE8}"/>
    <dgm:cxn modelId="{E561C7A9-642F-45FC-BD23-7609024E4571}" type="presOf" srcId="{BAC87CDE-BF86-4029-B3E9-3CF0E95D03FD}" destId="{73EFF3F3-91ED-4DD0-888D-D3DE2D354647}" srcOrd="0" destOrd="0" presId="urn:microsoft.com/office/officeart/2005/8/layout/vList2"/>
    <dgm:cxn modelId="{AB4EE8BD-BF10-4CAF-9DD5-99773D27305C}" type="presOf" srcId="{1B1C74ED-1044-438E-9978-3EBD2E7A2441}" destId="{20788AC5-A6AC-4031-BCA6-AC43F241B0E5}" srcOrd="0" destOrd="0" presId="urn:microsoft.com/office/officeart/2005/8/layout/vList2"/>
    <dgm:cxn modelId="{9A3D76C1-6126-4893-A8ED-70601C9F7ECC}" srcId="{5506626F-A550-4FEC-8812-18891BF60DBE}" destId="{1826053F-7C31-4D52-B597-DD649CFC4445}" srcOrd="1" destOrd="0" parTransId="{D04CC290-7EE2-4445-84A7-0F8A7F0A31CF}" sibTransId="{66139C2D-B409-463C-A8D7-47C473805D9B}"/>
    <dgm:cxn modelId="{4D7313F5-3089-4BE0-9C16-875FE2324E1E}" srcId="{5506626F-A550-4FEC-8812-18891BF60DBE}" destId="{59C86B5D-CA5F-4D2A-992D-376D84571B55}" srcOrd="0" destOrd="0" parTransId="{6A306294-29F3-4BD3-95D7-4E35C53AF94F}" sibTransId="{5BCFF0DD-EABE-46BE-85EE-F2ACA89E974D}"/>
    <dgm:cxn modelId="{17D0F137-6383-4B7D-B623-2559E8B3BD5C}" type="presParOf" srcId="{422EFED4-D379-41BE-9943-8B601D1002BD}" destId="{3A8C07F2-C730-4B68-A5CB-934EF4E25747}" srcOrd="0" destOrd="0" presId="urn:microsoft.com/office/officeart/2005/8/layout/vList2"/>
    <dgm:cxn modelId="{0DAAFA22-C17D-49FA-9C53-2DC1BBEBF8C2}" type="presParOf" srcId="{422EFED4-D379-41BE-9943-8B601D1002BD}" destId="{5A1F617F-32D1-49B9-BB89-8B31CAAE57AA}" srcOrd="1" destOrd="0" presId="urn:microsoft.com/office/officeart/2005/8/layout/vList2"/>
    <dgm:cxn modelId="{0564E480-40CF-4492-935A-AFF14B0DE21E}" type="presParOf" srcId="{422EFED4-D379-41BE-9943-8B601D1002BD}" destId="{F13C4728-D9FC-4B8A-BCAD-460EDE51161D}" srcOrd="2" destOrd="0" presId="urn:microsoft.com/office/officeart/2005/8/layout/vList2"/>
    <dgm:cxn modelId="{88893C26-4343-482C-BBED-05DB5C67B45B}" type="presParOf" srcId="{422EFED4-D379-41BE-9943-8B601D1002BD}" destId="{A8FD70A9-A2D5-47FC-AE68-E786C2CBF1B6}" srcOrd="3" destOrd="0" presId="urn:microsoft.com/office/officeart/2005/8/layout/vList2"/>
    <dgm:cxn modelId="{3483D911-A30F-45A6-B278-8247FAC46068}" type="presParOf" srcId="{422EFED4-D379-41BE-9943-8B601D1002BD}" destId="{42DB10C9-6DAD-45B7-A449-B8016273BD8E}" srcOrd="4" destOrd="0" presId="urn:microsoft.com/office/officeart/2005/8/layout/vList2"/>
    <dgm:cxn modelId="{19725C70-ADE3-4DEA-87BE-4CB0A4D9510E}" type="presParOf" srcId="{422EFED4-D379-41BE-9943-8B601D1002BD}" destId="{47D04316-81C8-42BA-A12B-69E773E0E7BA}" srcOrd="5" destOrd="0" presId="urn:microsoft.com/office/officeart/2005/8/layout/vList2"/>
    <dgm:cxn modelId="{94F56985-5A36-42CC-BC0C-D7AAE0C6BF2F}" type="presParOf" srcId="{422EFED4-D379-41BE-9943-8B601D1002BD}" destId="{73EFF3F3-91ED-4DD0-888D-D3DE2D354647}" srcOrd="6" destOrd="0" presId="urn:microsoft.com/office/officeart/2005/8/layout/vList2"/>
    <dgm:cxn modelId="{A93C7E27-44E8-4703-B0B0-5F85E7EB868E}" type="presParOf" srcId="{422EFED4-D379-41BE-9943-8B601D1002BD}" destId="{0DA1C682-2E0F-426A-8795-6E57E6994969}" srcOrd="7" destOrd="0" presId="urn:microsoft.com/office/officeart/2005/8/layout/vList2"/>
    <dgm:cxn modelId="{49364643-47A0-48AA-A39E-E871ED5A0C82}" type="presParOf" srcId="{422EFED4-D379-41BE-9943-8B601D1002BD}" destId="{20788AC5-A6AC-4031-BCA6-AC43F241B0E5}"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506626F-A550-4FEC-8812-18891BF60DBE}"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59C86B5D-CA5F-4D2A-992D-376D84571B55}">
      <dgm:prSet/>
      <dgm:spPr/>
      <dgm:t>
        <a:bodyPr/>
        <a:lstStyle/>
        <a:p>
          <a:r>
            <a:rPr lang="en-GB"/>
            <a:t>Reading the Bible</a:t>
          </a:r>
          <a:endParaRPr lang="en-US"/>
        </a:p>
      </dgm:t>
    </dgm:pt>
    <dgm:pt modelId="{6A306294-29F3-4BD3-95D7-4E35C53AF94F}" type="parTrans" cxnId="{4D7313F5-3089-4BE0-9C16-875FE2324E1E}">
      <dgm:prSet/>
      <dgm:spPr/>
      <dgm:t>
        <a:bodyPr/>
        <a:lstStyle/>
        <a:p>
          <a:endParaRPr lang="en-US"/>
        </a:p>
      </dgm:t>
    </dgm:pt>
    <dgm:pt modelId="{5BCFF0DD-EABE-46BE-85EE-F2ACA89E974D}" type="sibTrans" cxnId="{4D7313F5-3089-4BE0-9C16-875FE2324E1E}">
      <dgm:prSet/>
      <dgm:spPr/>
      <dgm:t>
        <a:bodyPr/>
        <a:lstStyle/>
        <a:p>
          <a:endParaRPr lang="en-US"/>
        </a:p>
      </dgm:t>
    </dgm:pt>
    <dgm:pt modelId="{1826053F-7C31-4D52-B597-DD649CFC4445}">
      <dgm:prSet/>
      <dgm:spPr/>
      <dgm:t>
        <a:bodyPr/>
        <a:lstStyle/>
        <a:p>
          <a:r>
            <a:rPr lang="en-GB"/>
            <a:t>Meeting together</a:t>
          </a:r>
          <a:endParaRPr lang="en-US"/>
        </a:p>
      </dgm:t>
    </dgm:pt>
    <dgm:pt modelId="{D04CC290-7EE2-4445-84A7-0F8A7F0A31CF}" type="parTrans" cxnId="{9A3D76C1-6126-4893-A8ED-70601C9F7ECC}">
      <dgm:prSet/>
      <dgm:spPr/>
      <dgm:t>
        <a:bodyPr/>
        <a:lstStyle/>
        <a:p>
          <a:endParaRPr lang="en-US"/>
        </a:p>
      </dgm:t>
    </dgm:pt>
    <dgm:pt modelId="{66139C2D-B409-463C-A8D7-47C473805D9B}" type="sibTrans" cxnId="{9A3D76C1-6126-4893-A8ED-70601C9F7ECC}">
      <dgm:prSet/>
      <dgm:spPr/>
      <dgm:t>
        <a:bodyPr/>
        <a:lstStyle/>
        <a:p>
          <a:endParaRPr lang="en-US"/>
        </a:p>
      </dgm:t>
    </dgm:pt>
    <dgm:pt modelId="{D0FC58C3-A4DD-4821-84BD-2665A2D901B9}">
      <dgm:prSet/>
      <dgm:spPr/>
      <dgm:t>
        <a:bodyPr/>
        <a:lstStyle/>
        <a:p>
          <a:r>
            <a:rPr lang="en-GB"/>
            <a:t>Worshipping</a:t>
          </a:r>
          <a:endParaRPr lang="en-US"/>
        </a:p>
      </dgm:t>
    </dgm:pt>
    <dgm:pt modelId="{33B7351B-E000-478C-BB12-50E58CFCBDD5}" type="parTrans" cxnId="{9CFBA990-CFE5-4650-AD48-27BB527BA25F}">
      <dgm:prSet/>
      <dgm:spPr/>
      <dgm:t>
        <a:bodyPr/>
        <a:lstStyle/>
        <a:p>
          <a:endParaRPr lang="en-US"/>
        </a:p>
      </dgm:t>
    </dgm:pt>
    <dgm:pt modelId="{D66328BE-1889-43CF-829A-6F2B2AC62CE8}" type="sibTrans" cxnId="{9CFBA990-CFE5-4650-AD48-27BB527BA25F}">
      <dgm:prSet/>
      <dgm:spPr/>
      <dgm:t>
        <a:bodyPr/>
        <a:lstStyle/>
        <a:p>
          <a:endParaRPr lang="en-US"/>
        </a:p>
      </dgm:t>
    </dgm:pt>
    <dgm:pt modelId="{BAC87CDE-BF86-4029-B3E9-3CF0E95D03FD}">
      <dgm:prSet/>
      <dgm:spPr/>
      <dgm:t>
        <a:bodyPr/>
        <a:lstStyle/>
        <a:p>
          <a:r>
            <a:rPr lang="en-GB"/>
            <a:t>Giving</a:t>
          </a:r>
          <a:endParaRPr lang="en-US"/>
        </a:p>
      </dgm:t>
    </dgm:pt>
    <dgm:pt modelId="{8DA58952-DBF2-4CEF-9DB7-9A4CD6EF2B9E}" type="parTrans" cxnId="{6F5C3382-DA83-4B5B-9998-D3FB3887A35A}">
      <dgm:prSet/>
      <dgm:spPr/>
      <dgm:t>
        <a:bodyPr/>
        <a:lstStyle/>
        <a:p>
          <a:endParaRPr lang="en-US"/>
        </a:p>
      </dgm:t>
    </dgm:pt>
    <dgm:pt modelId="{F6CDA6FE-7178-4F07-8E28-91C0F020FF51}" type="sibTrans" cxnId="{6F5C3382-DA83-4B5B-9998-D3FB3887A35A}">
      <dgm:prSet/>
      <dgm:spPr/>
      <dgm:t>
        <a:bodyPr/>
        <a:lstStyle/>
        <a:p>
          <a:endParaRPr lang="en-US"/>
        </a:p>
      </dgm:t>
    </dgm:pt>
    <dgm:pt modelId="{1B1C74ED-1044-438E-9978-3EBD2E7A2441}">
      <dgm:prSet/>
      <dgm:spPr/>
      <dgm:t>
        <a:bodyPr/>
        <a:lstStyle/>
        <a:p>
          <a:r>
            <a:rPr lang="en-GB" dirty="0"/>
            <a:t>Praying</a:t>
          </a:r>
          <a:endParaRPr lang="en-US" dirty="0"/>
        </a:p>
      </dgm:t>
    </dgm:pt>
    <dgm:pt modelId="{EAB65ACF-B174-42D2-9B84-6CF7A4BEA613}" type="parTrans" cxnId="{C3E8A542-E794-4781-B09E-98C0EEF3BA91}">
      <dgm:prSet/>
      <dgm:spPr/>
      <dgm:t>
        <a:bodyPr/>
        <a:lstStyle/>
        <a:p>
          <a:endParaRPr lang="en-US"/>
        </a:p>
      </dgm:t>
    </dgm:pt>
    <dgm:pt modelId="{2C94E832-F35D-4996-BFEA-254F21EC8ED7}" type="sibTrans" cxnId="{C3E8A542-E794-4781-B09E-98C0EEF3BA91}">
      <dgm:prSet/>
      <dgm:spPr/>
      <dgm:t>
        <a:bodyPr/>
        <a:lstStyle/>
        <a:p>
          <a:endParaRPr lang="en-US"/>
        </a:p>
      </dgm:t>
    </dgm:pt>
    <dgm:pt modelId="{422EFED4-D379-41BE-9943-8B601D1002BD}" type="pres">
      <dgm:prSet presAssocID="{5506626F-A550-4FEC-8812-18891BF60DBE}" presName="linear" presStyleCnt="0">
        <dgm:presLayoutVars>
          <dgm:animLvl val="lvl"/>
          <dgm:resizeHandles val="exact"/>
        </dgm:presLayoutVars>
      </dgm:prSet>
      <dgm:spPr/>
    </dgm:pt>
    <dgm:pt modelId="{3A8C07F2-C730-4B68-A5CB-934EF4E25747}" type="pres">
      <dgm:prSet presAssocID="{59C86B5D-CA5F-4D2A-992D-376D84571B55}" presName="parentText" presStyleLbl="node1" presStyleIdx="0" presStyleCnt="5">
        <dgm:presLayoutVars>
          <dgm:chMax val="0"/>
          <dgm:bulletEnabled val="1"/>
        </dgm:presLayoutVars>
      </dgm:prSet>
      <dgm:spPr/>
    </dgm:pt>
    <dgm:pt modelId="{5A1F617F-32D1-49B9-BB89-8B31CAAE57AA}" type="pres">
      <dgm:prSet presAssocID="{5BCFF0DD-EABE-46BE-85EE-F2ACA89E974D}" presName="spacer" presStyleCnt="0"/>
      <dgm:spPr/>
    </dgm:pt>
    <dgm:pt modelId="{F13C4728-D9FC-4B8A-BCAD-460EDE51161D}" type="pres">
      <dgm:prSet presAssocID="{1826053F-7C31-4D52-B597-DD649CFC4445}" presName="parentText" presStyleLbl="node1" presStyleIdx="1" presStyleCnt="5">
        <dgm:presLayoutVars>
          <dgm:chMax val="0"/>
          <dgm:bulletEnabled val="1"/>
        </dgm:presLayoutVars>
      </dgm:prSet>
      <dgm:spPr/>
    </dgm:pt>
    <dgm:pt modelId="{A8FD70A9-A2D5-47FC-AE68-E786C2CBF1B6}" type="pres">
      <dgm:prSet presAssocID="{66139C2D-B409-463C-A8D7-47C473805D9B}" presName="spacer" presStyleCnt="0"/>
      <dgm:spPr/>
    </dgm:pt>
    <dgm:pt modelId="{42DB10C9-6DAD-45B7-A449-B8016273BD8E}" type="pres">
      <dgm:prSet presAssocID="{D0FC58C3-A4DD-4821-84BD-2665A2D901B9}" presName="parentText" presStyleLbl="node1" presStyleIdx="2" presStyleCnt="5">
        <dgm:presLayoutVars>
          <dgm:chMax val="0"/>
          <dgm:bulletEnabled val="1"/>
        </dgm:presLayoutVars>
      </dgm:prSet>
      <dgm:spPr/>
    </dgm:pt>
    <dgm:pt modelId="{47D04316-81C8-42BA-A12B-69E773E0E7BA}" type="pres">
      <dgm:prSet presAssocID="{D66328BE-1889-43CF-829A-6F2B2AC62CE8}" presName="spacer" presStyleCnt="0"/>
      <dgm:spPr/>
    </dgm:pt>
    <dgm:pt modelId="{73EFF3F3-91ED-4DD0-888D-D3DE2D354647}" type="pres">
      <dgm:prSet presAssocID="{BAC87CDE-BF86-4029-B3E9-3CF0E95D03FD}" presName="parentText" presStyleLbl="node1" presStyleIdx="3" presStyleCnt="5">
        <dgm:presLayoutVars>
          <dgm:chMax val="0"/>
          <dgm:bulletEnabled val="1"/>
        </dgm:presLayoutVars>
      </dgm:prSet>
      <dgm:spPr/>
    </dgm:pt>
    <dgm:pt modelId="{0DA1C682-2E0F-426A-8795-6E57E6994969}" type="pres">
      <dgm:prSet presAssocID="{F6CDA6FE-7178-4F07-8E28-91C0F020FF51}" presName="spacer" presStyleCnt="0"/>
      <dgm:spPr/>
    </dgm:pt>
    <dgm:pt modelId="{20788AC5-A6AC-4031-BCA6-AC43F241B0E5}" type="pres">
      <dgm:prSet presAssocID="{1B1C74ED-1044-438E-9978-3EBD2E7A2441}" presName="parentText" presStyleLbl="node1" presStyleIdx="4" presStyleCnt="5">
        <dgm:presLayoutVars>
          <dgm:chMax val="0"/>
          <dgm:bulletEnabled val="1"/>
        </dgm:presLayoutVars>
      </dgm:prSet>
      <dgm:spPr/>
    </dgm:pt>
  </dgm:ptLst>
  <dgm:cxnLst>
    <dgm:cxn modelId="{EE558619-9BCC-423D-A8A7-681DCAF69FB5}" type="presOf" srcId="{59C86B5D-CA5F-4D2A-992D-376D84571B55}" destId="{3A8C07F2-C730-4B68-A5CB-934EF4E25747}" srcOrd="0" destOrd="0" presId="urn:microsoft.com/office/officeart/2005/8/layout/vList2"/>
    <dgm:cxn modelId="{91719631-33F3-48D2-A59B-FAA449689A0D}" type="presOf" srcId="{D0FC58C3-A4DD-4821-84BD-2665A2D901B9}" destId="{42DB10C9-6DAD-45B7-A449-B8016273BD8E}" srcOrd="0" destOrd="0" presId="urn:microsoft.com/office/officeart/2005/8/layout/vList2"/>
    <dgm:cxn modelId="{4CF78A32-5A5E-403E-B567-0FB0F492DC7F}" type="presOf" srcId="{5506626F-A550-4FEC-8812-18891BF60DBE}" destId="{422EFED4-D379-41BE-9943-8B601D1002BD}" srcOrd="0" destOrd="0" presId="urn:microsoft.com/office/officeart/2005/8/layout/vList2"/>
    <dgm:cxn modelId="{C3E8A542-E794-4781-B09E-98C0EEF3BA91}" srcId="{5506626F-A550-4FEC-8812-18891BF60DBE}" destId="{1B1C74ED-1044-438E-9978-3EBD2E7A2441}" srcOrd="4" destOrd="0" parTransId="{EAB65ACF-B174-42D2-9B84-6CF7A4BEA613}" sibTransId="{2C94E832-F35D-4996-BFEA-254F21EC8ED7}"/>
    <dgm:cxn modelId="{4D95F26E-0631-4CFC-8B77-B2B830F7FDBE}" type="presOf" srcId="{1826053F-7C31-4D52-B597-DD649CFC4445}" destId="{F13C4728-D9FC-4B8A-BCAD-460EDE51161D}" srcOrd="0" destOrd="0" presId="urn:microsoft.com/office/officeart/2005/8/layout/vList2"/>
    <dgm:cxn modelId="{6F5C3382-DA83-4B5B-9998-D3FB3887A35A}" srcId="{5506626F-A550-4FEC-8812-18891BF60DBE}" destId="{BAC87CDE-BF86-4029-B3E9-3CF0E95D03FD}" srcOrd="3" destOrd="0" parTransId="{8DA58952-DBF2-4CEF-9DB7-9A4CD6EF2B9E}" sibTransId="{F6CDA6FE-7178-4F07-8E28-91C0F020FF51}"/>
    <dgm:cxn modelId="{9CFBA990-CFE5-4650-AD48-27BB527BA25F}" srcId="{5506626F-A550-4FEC-8812-18891BF60DBE}" destId="{D0FC58C3-A4DD-4821-84BD-2665A2D901B9}" srcOrd="2" destOrd="0" parTransId="{33B7351B-E000-478C-BB12-50E58CFCBDD5}" sibTransId="{D66328BE-1889-43CF-829A-6F2B2AC62CE8}"/>
    <dgm:cxn modelId="{E561C7A9-642F-45FC-BD23-7609024E4571}" type="presOf" srcId="{BAC87CDE-BF86-4029-B3E9-3CF0E95D03FD}" destId="{73EFF3F3-91ED-4DD0-888D-D3DE2D354647}" srcOrd="0" destOrd="0" presId="urn:microsoft.com/office/officeart/2005/8/layout/vList2"/>
    <dgm:cxn modelId="{AB4EE8BD-BF10-4CAF-9DD5-99773D27305C}" type="presOf" srcId="{1B1C74ED-1044-438E-9978-3EBD2E7A2441}" destId="{20788AC5-A6AC-4031-BCA6-AC43F241B0E5}" srcOrd="0" destOrd="0" presId="urn:microsoft.com/office/officeart/2005/8/layout/vList2"/>
    <dgm:cxn modelId="{9A3D76C1-6126-4893-A8ED-70601C9F7ECC}" srcId="{5506626F-A550-4FEC-8812-18891BF60DBE}" destId="{1826053F-7C31-4D52-B597-DD649CFC4445}" srcOrd="1" destOrd="0" parTransId="{D04CC290-7EE2-4445-84A7-0F8A7F0A31CF}" sibTransId="{66139C2D-B409-463C-A8D7-47C473805D9B}"/>
    <dgm:cxn modelId="{4D7313F5-3089-4BE0-9C16-875FE2324E1E}" srcId="{5506626F-A550-4FEC-8812-18891BF60DBE}" destId="{59C86B5D-CA5F-4D2A-992D-376D84571B55}" srcOrd="0" destOrd="0" parTransId="{6A306294-29F3-4BD3-95D7-4E35C53AF94F}" sibTransId="{5BCFF0DD-EABE-46BE-85EE-F2ACA89E974D}"/>
    <dgm:cxn modelId="{17D0F137-6383-4B7D-B623-2559E8B3BD5C}" type="presParOf" srcId="{422EFED4-D379-41BE-9943-8B601D1002BD}" destId="{3A8C07F2-C730-4B68-A5CB-934EF4E25747}" srcOrd="0" destOrd="0" presId="urn:microsoft.com/office/officeart/2005/8/layout/vList2"/>
    <dgm:cxn modelId="{0DAAFA22-C17D-49FA-9C53-2DC1BBEBF8C2}" type="presParOf" srcId="{422EFED4-D379-41BE-9943-8B601D1002BD}" destId="{5A1F617F-32D1-49B9-BB89-8B31CAAE57AA}" srcOrd="1" destOrd="0" presId="urn:microsoft.com/office/officeart/2005/8/layout/vList2"/>
    <dgm:cxn modelId="{0564E480-40CF-4492-935A-AFF14B0DE21E}" type="presParOf" srcId="{422EFED4-D379-41BE-9943-8B601D1002BD}" destId="{F13C4728-D9FC-4B8A-BCAD-460EDE51161D}" srcOrd="2" destOrd="0" presId="urn:microsoft.com/office/officeart/2005/8/layout/vList2"/>
    <dgm:cxn modelId="{88893C26-4343-482C-BBED-05DB5C67B45B}" type="presParOf" srcId="{422EFED4-D379-41BE-9943-8B601D1002BD}" destId="{A8FD70A9-A2D5-47FC-AE68-E786C2CBF1B6}" srcOrd="3" destOrd="0" presId="urn:microsoft.com/office/officeart/2005/8/layout/vList2"/>
    <dgm:cxn modelId="{3483D911-A30F-45A6-B278-8247FAC46068}" type="presParOf" srcId="{422EFED4-D379-41BE-9943-8B601D1002BD}" destId="{42DB10C9-6DAD-45B7-A449-B8016273BD8E}" srcOrd="4" destOrd="0" presId="urn:microsoft.com/office/officeart/2005/8/layout/vList2"/>
    <dgm:cxn modelId="{19725C70-ADE3-4DEA-87BE-4CB0A4D9510E}" type="presParOf" srcId="{422EFED4-D379-41BE-9943-8B601D1002BD}" destId="{47D04316-81C8-42BA-A12B-69E773E0E7BA}" srcOrd="5" destOrd="0" presId="urn:microsoft.com/office/officeart/2005/8/layout/vList2"/>
    <dgm:cxn modelId="{94F56985-5A36-42CC-BC0C-D7AAE0C6BF2F}" type="presParOf" srcId="{422EFED4-D379-41BE-9943-8B601D1002BD}" destId="{73EFF3F3-91ED-4DD0-888D-D3DE2D354647}" srcOrd="6" destOrd="0" presId="urn:microsoft.com/office/officeart/2005/8/layout/vList2"/>
    <dgm:cxn modelId="{A93C7E27-44E8-4703-B0B0-5F85E7EB868E}" type="presParOf" srcId="{422EFED4-D379-41BE-9943-8B601D1002BD}" destId="{0DA1C682-2E0F-426A-8795-6E57E6994969}" srcOrd="7" destOrd="0" presId="urn:microsoft.com/office/officeart/2005/8/layout/vList2"/>
    <dgm:cxn modelId="{49364643-47A0-48AA-A39E-E871ED5A0C82}" type="presParOf" srcId="{422EFED4-D379-41BE-9943-8B601D1002BD}" destId="{20788AC5-A6AC-4031-BCA6-AC43F241B0E5}"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ECE06-A6FB-48B5-B43F-51C97779E326}">
      <dsp:nvSpPr>
        <dsp:cNvPr id="0" name=""/>
        <dsp:cNvSpPr/>
      </dsp:nvSpPr>
      <dsp:spPr>
        <a:xfrm>
          <a:off x="0" y="2331"/>
          <a:ext cx="6364224" cy="100737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Murder</a:t>
          </a:r>
          <a:endParaRPr lang="en-US" sz="4100" kern="1200"/>
        </a:p>
      </dsp:txBody>
      <dsp:txXfrm>
        <a:off x="49176" y="51507"/>
        <a:ext cx="6265872" cy="909018"/>
      </dsp:txXfrm>
    </dsp:sp>
    <dsp:sp modelId="{ED708B57-10B0-4167-82CB-82BD4F0C2112}">
      <dsp:nvSpPr>
        <dsp:cNvPr id="0" name=""/>
        <dsp:cNvSpPr/>
      </dsp:nvSpPr>
      <dsp:spPr>
        <a:xfrm>
          <a:off x="0" y="1127781"/>
          <a:ext cx="6364224" cy="100737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Theft</a:t>
          </a:r>
          <a:endParaRPr lang="en-US" sz="4100" kern="1200"/>
        </a:p>
      </dsp:txBody>
      <dsp:txXfrm>
        <a:off x="49176" y="1176957"/>
        <a:ext cx="6265872" cy="909018"/>
      </dsp:txXfrm>
    </dsp:sp>
    <dsp:sp modelId="{9F6884DF-7C30-4512-81CD-DAE4F4A15BF3}">
      <dsp:nvSpPr>
        <dsp:cNvPr id="0" name=""/>
        <dsp:cNvSpPr/>
      </dsp:nvSpPr>
      <dsp:spPr>
        <a:xfrm>
          <a:off x="0" y="2253231"/>
          <a:ext cx="6364224" cy="100737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Adultery</a:t>
          </a:r>
          <a:endParaRPr lang="en-US" sz="4100" kern="1200"/>
        </a:p>
      </dsp:txBody>
      <dsp:txXfrm>
        <a:off x="49176" y="2302407"/>
        <a:ext cx="6265872" cy="909018"/>
      </dsp:txXfrm>
    </dsp:sp>
    <dsp:sp modelId="{3427ECC4-ABA6-4E24-8E98-5B6ECA6263B4}">
      <dsp:nvSpPr>
        <dsp:cNvPr id="0" name=""/>
        <dsp:cNvSpPr/>
      </dsp:nvSpPr>
      <dsp:spPr>
        <a:xfrm>
          <a:off x="0" y="3378681"/>
          <a:ext cx="6364224" cy="100737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kern="1200" dirty="0"/>
            <a:t>Lying</a:t>
          </a:r>
        </a:p>
      </dsp:txBody>
      <dsp:txXfrm>
        <a:off x="49176" y="3427857"/>
        <a:ext cx="6265872" cy="909018"/>
      </dsp:txXfrm>
    </dsp:sp>
    <dsp:sp modelId="{BDE2201E-EDC9-4BCE-B725-6BA9CB098047}">
      <dsp:nvSpPr>
        <dsp:cNvPr id="0" name=""/>
        <dsp:cNvSpPr/>
      </dsp:nvSpPr>
      <dsp:spPr>
        <a:xfrm>
          <a:off x="0" y="4504131"/>
          <a:ext cx="6364224" cy="100737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Blasphemy</a:t>
          </a:r>
          <a:endParaRPr lang="en-US" sz="4100" kern="1200"/>
        </a:p>
      </dsp:txBody>
      <dsp:txXfrm>
        <a:off x="49176" y="4553307"/>
        <a:ext cx="6265872" cy="9090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03C19B-07FB-4E0D-915C-0C60A40A8ECB}">
      <dsp:nvSpPr>
        <dsp:cNvPr id="0" name=""/>
        <dsp:cNvSpPr/>
      </dsp:nvSpPr>
      <dsp:spPr>
        <a:xfrm>
          <a:off x="0" y="203885"/>
          <a:ext cx="6364224" cy="9336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t>Going to the cinema</a:t>
          </a:r>
          <a:endParaRPr lang="en-US" sz="3800" kern="1200"/>
        </a:p>
      </dsp:txBody>
      <dsp:txXfrm>
        <a:off x="45578" y="249463"/>
        <a:ext cx="6273068" cy="842504"/>
      </dsp:txXfrm>
    </dsp:sp>
    <dsp:sp modelId="{8B28ED7E-1D62-4580-A0CA-24CD3B3E6835}">
      <dsp:nvSpPr>
        <dsp:cNvPr id="0" name=""/>
        <dsp:cNvSpPr/>
      </dsp:nvSpPr>
      <dsp:spPr>
        <a:xfrm>
          <a:off x="0" y="1246985"/>
          <a:ext cx="6364224" cy="93366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t>Using makeup</a:t>
          </a:r>
          <a:endParaRPr lang="en-US" sz="3800" kern="1200"/>
        </a:p>
      </dsp:txBody>
      <dsp:txXfrm>
        <a:off x="45578" y="1292563"/>
        <a:ext cx="6273068" cy="842504"/>
      </dsp:txXfrm>
    </dsp:sp>
    <dsp:sp modelId="{E82EC526-2AB0-472A-9066-91941AACCD06}">
      <dsp:nvSpPr>
        <dsp:cNvPr id="0" name=""/>
        <dsp:cNvSpPr/>
      </dsp:nvSpPr>
      <dsp:spPr>
        <a:xfrm>
          <a:off x="0" y="2290086"/>
          <a:ext cx="6364224" cy="93366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t>Going to pubs</a:t>
          </a:r>
          <a:endParaRPr lang="en-US" sz="3800" kern="1200"/>
        </a:p>
      </dsp:txBody>
      <dsp:txXfrm>
        <a:off x="45578" y="2335664"/>
        <a:ext cx="6273068" cy="842504"/>
      </dsp:txXfrm>
    </dsp:sp>
    <dsp:sp modelId="{FBE70D1C-217F-46A9-B723-79F5642D8B6F}">
      <dsp:nvSpPr>
        <dsp:cNvPr id="0" name=""/>
        <dsp:cNvSpPr/>
      </dsp:nvSpPr>
      <dsp:spPr>
        <a:xfrm>
          <a:off x="0" y="3333186"/>
          <a:ext cx="6364224" cy="93366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Dancing</a:t>
          </a:r>
        </a:p>
      </dsp:txBody>
      <dsp:txXfrm>
        <a:off x="45578" y="3378764"/>
        <a:ext cx="6273068" cy="842504"/>
      </dsp:txXfrm>
    </dsp:sp>
    <dsp:sp modelId="{82DF4BA9-6C35-4542-BF0D-A6F9522DBBB9}">
      <dsp:nvSpPr>
        <dsp:cNvPr id="0" name=""/>
        <dsp:cNvSpPr/>
      </dsp:nvSpPr>
      <dsp:spPr>
        <a:xfrm>
          <a:off x="0" y="4376286"/>
          <a:ext cx="6364224" cy="93366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GB" sz="3800" kern="1200"/>
            <a:t>Playing football on a Sunday</a:t>
          </a:r>
          <a:endParaRPr lang="en-US" sz="3800" kern="1200"/>
        </a:p>
      </dsp:txBody>
      <dsp:txXfrm>
        <a:off x="45578" y="4421864"/>
        <a:ext cx="6273068" cy="8425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269657-1F62-43D8-A927-CE061069679C}">
      <dsp:nvSpPr>
        <dsp:cNvPr id="0" name=""/>
        <dsp:cNvSpPr/>
      </dsp:nvSpPr>
      <dsp:spPr>
        <a:xfrm>
          <a:off x="0" y="69515"/>
          <a:ext cx="6364224" cy="9828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GB" sz="4000" kern="1200"/>
            <a:t>Sex before marriage</a:t>
          </a:r>
          <a:endParaRPr lang="en-US" sz="4000" kern="1200"/>
        </a:p>
      </dsp:txBody>
      <dsp:txXfrm>
        <a:off x="47976" y="117491"/>
        <a:ext cx="6268272" cy="886848"/>
      </dsp:txXfrm>
    </dsp:sp>
    <dsp:sp modelId="{372BB8AF-EA5F-4501-A2BE-FDA33DA372A3}">
      <dsp:nvSpPr>
        <dsp:cNvPr id="0" name=""/>
        <dsp:cNvSpPr/>
      </dsp:nvSpPr>
      <dsp:spPr>
        <a:xfrm>
          <a:off x="0" y="1167515"/>
          <a:ext cx="6364224" cy="98280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GB" sz="4000" kern="1200"/>
            <a:t>Gossiping</a:t>
          </a:r>
          <a:endParaRPr lang="en-US" sz="4000" kern="1200"/>
        </a:p>
      </dsp:txBody>
      <dsp:txXfrm>
        <a:off x="47976" y="1215491"/>
        <a:ext cx="6268272" cy="886848"/>
      </dsp:txXfrm>
    </dsp:sp>
    <dsp:sp modelId="{B42E4501-8F20-4B44-B24F-429C6AB8D842}">
      <dsp:nvSpPr>
        <dsp:cNvPr id="0" name=""/>
        <dsp:cNvSpPr/>
      </dsp:nvSpPr>
      <dsp:spPr>
        <a:xfrm>
          <a:off x="0" y="2265516"/>
          <a:ext cx="6364224" cy="98280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Swearing</a:t>
          </a:r>
        </a:p>
      </dsp:txBody>
      <dsp:txXfrm>
        <a:off x="47976" y="2313492"/>
        <a:ext cx="6268272" cy="886848"/>
      </dsp:txXfrm>
    </dsp:sp>
    <dsp:sp modelId="{2C85C0FB-7DC3-4042-871A-E6EDDEB17158}">
      <dsp:nvSpPr>
        <dsp:cNvPr id="0" name=""/>
        <dsp:cNvSpPr/>
      </dsp:nvSpPr>
      <dsp:spPr>
        <a:xfrm>
          <a:off x="0" y="3363516"/>
          <a:ext cx="6364224" cy="98280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Excessive eating &amp; drinking</a:t>
          </a:r>
        </a:p>
      </dsp:txBody>
      <dsp:txXfrm>
        <a:off x="47976" y="3411492"/>
        <a:ext cx="6268272" cy="886848"/>
      </dsp:txXfrm>
    </dsp:sp>
    <dsp:sp modelId="{B46228A1-02FB-4386-9B46-7A1CAF7B2AF8}">
      <dsp:nvSpPr>
        <dsp:cNvPr id="0" name=""/>
        <dsp:cNvSpPr/>
      </dsp:nvSpPr>
      <dsp:spPr>
        <a:xfrm>
          <a:off x="0" y="4461516"/>
          <a:ext cx="6364224" cy="98280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Selfish ambition</a:t>
          </a:r>
        </a:p>
      </dsp:txBody>
      <dsp:txXfrm>
        <a:off x="47976" y="4509492"/>
        <a:ext cx="6268272" cy="8868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C07F2-C730-4B68-A5CB-934EF4E25747}">
      <dsp:nvSpPr>
        <dsp:cNvPr id="0" name=""/>
        <dsp:cNvSpPr/>
      </dsp:nvSpPr>
      <dsp:spPr>
        <a:xfrm>
          <a:off x="0" y="2331"/>
          <a:ext cx="6364224" cy="100737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Reading the Bible</a:t>
          </a:r>
          <a:endParaRPr lang="en-US" sz="4100" kern="1200"/>
        </a:p>
      </dsp:txBody>
      <dsp:txXfrm>
        <a:off x="49176" y="51507"/>
        <a:ext cx="6265872" cy="909018"/>
      </dsp:txXfrm>
    </dsp:sp>
    <dsp:sp modelId="{F13C4728-D9FC-4B8A-BCAD-460EDE51161D}">
      <dsp:nvSpPr>
        <dsp:cNvPr id="0" name=""/>
        <dsp:cNvSpPr/>
      </dsp:nvSpPr>
      <dsp:spPr>
        <a:xfrm>
          <a:off x="0" y="1127781"/>
          <a:ext cx="6364224" cy="100737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Meeting together</a:t>
          </a:r>
          <a:endParaRPr lang="en-US" sz="4100" kern="1200"/>
        </a:p>
      </dsp:txBody>
      <dsp:txXfrm>
        <a:off x="49176" y="1176957"/>
        <a:ext cx="6265872" cy="909018"/>
      </dsp:txXfrm>
    </dsp:sp>
    <dsp:sp modelId="{42DB10C9-6DAD-45B7-A449-B8016273BD8E}">
      <dsp:nvSpPr>
        <dsp:cNvPr id="0" name=""/>
        <dsp:cNvSpPr/>
      </dsp:nvSpPr>
      <dsp:spPr>
        <a:xfrm>
          <a:off x="0" y="2253231"/>
          <a:ext cx="6364224" cy="100737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Worshipping</a:t>
          </a:r>
          <a:endParaRPr lang="en-US" sz="4100" kern="1200"/>
        </a:p>
      </dsp:txBody>
      <dsp:txXfrm>
        <a:off x="49176" y="2302407"/>
        <a:ext cx="6265872" cy="909018"/>
      </dsp:txXfrm>
    </dsp:sp>
    <dsp:sp modelId="{73EFF3F3-91ED-4DD0-888D-D3DE2D354647}">
      <dsp:nvSpPr>
        <dsp:cNvPr id="0" name=""/>
        <dsp:cNvSpPr/>
      </dsp:nvSpPr>
      <dsp:spPr>
        <a:xfrm>
          <a:off x="0" y="3378681"/>
          <a:ext cx="6364224" cy="100737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Giving</a:t>
          </a:r>
          <a:endParaRPr lang="en-US" sz="4100" kern="1200"/>
        </a:p>
      </dsp:txBody>
      <dsp:txXfrm>
        <a:off x="49176" y="3427857"/>
        <a:ext cx="6265872" cy="909018"/>
      </dsp:txXfrm>
    </dsp:sp>
    <dsp:sp modelId="{20788AC5-A6AC-4031-BCA6-AC43F241B0E5}">
      <dsp:nvSpPr>
        <dsp:cNvPr id="0" name=""/>
        <dsp:cNvSpPr/>
      </dsp:nvSpPr>
      <dsp:spPr>
        <a:xfrm>
          <a:off x="0" y="4504131"/>
          <a:ext cx="6364224" cy="100737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dirty="0"/>
            <a:t>Praying</a:t>
          </a:r>
          <a:endParaRPr lang="en-US" sz="4100" kern="1200" dirty="0"/>
        </a:p>
      </dsp:txBody>
      <dsp:txXfrm>
        <a:off x="49176" y="4553307"/>
        <a:ext cx="6265872" cy="9090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8C07F2-C730-4B68-A5CB-934EF4E25747}">
      <dsp:nvSpPr>
        <dsp:cNvPr id="0" name=""/>
        <dsp:cNvSpPr/>
      </dsp:nvSpPr>
      <dsp:spPr>
        <a:xfrm>
          <a:off x="0" y="2331"/>
          <a:ext cx="6364224" cy="100737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Reading the Bible</a:t>
          </a:r>
          <a:endParaRPr lang="en-US" sz="4100" kern="1200"/>
        </a:p>
      </dsp:txBody>
      <dsp:txXfrm>
        <a:off x="49176" y="51507"/>
        <a:ext cx="6265872" cy="909018"/>
      </dsp:txXfrm>
    </dsp:sp>
    <dsp:sp modelId="{F13C4728-D9FC-4B8A-BCAD-460EDE51161D}">
      <dsp:nvSpPr>
        <dsp:cNvPr id="0" name=""/>
        <dsp:cNvSpPr/>
      </dsp:nvSpPr>
      <dsp:spPr>
        <a:xfrm>
          <a:off x="0" y="1127781"/>
          <a:ext cx="6364224" cy="100737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Meeting together</a:t>
          </a:r>
          <a:endParaRPr lang="en-US" sz="4100" kern="1200"/>
        </a:p>
      </dsp:txBody>
      <dsp:txXfrm>
        <a:off x="49176" y="1176957"/>
        <a:ext cx="6265872" cy="909018"/>
      </dsp:txXfrm>
    </dsp:sp>
    <dsp:sp modelId="{42DB10C9-6DAD-45B7-A449-B8016273BD8E}">
      <dsp:nvSpPr>
        <dsp:cNvPr id="0" name=""/>
        <dsp:cNvSpPr/>
      </dsp:nvSpPr>
      <dsp:spPr>
        <a:xfrm>
          <a:off x="0" y="2253231"/>
          <a:ext cx="6364224" cy="100737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Worshipping</a:t>
          </a:r>
          <a:endParaRPr lang="en-US" sz="4100" kern="1200"/>
        </a:p>
      </dsp:txBody>
      <dsp:txXfrm>
        <a:off x="49176" y="2302407"/>
        <a:ext cx="6265872" cy="909018"/>
      </dsp:txXfrm>
    </dsp:sp>
    <dsp:sp modelId="{73EFF3F3-91ED-4DD0-888D-D3DE2D354647}">
      <dsp:nvSpPr>
        <dsp:cNvPr id="0" name=""/>
        <dsp:cNvSpPr/>
      </dsp:nvSpPr>
      <dsp:spPr>
        <a:xfrm>
          <a:off x="0" y="3378681"/>
          <a:ext cx="6364224" cy="100737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a:t>Giving</a:t>
          </a:r>
          <a:endParaRPr lang="en-US" sz="4100" kern="1200"/>
        </a:p>
      </dsp:txBody>
      <dsp:txXfrm>
        <a:off x="49176" y="3427857"/>
        <a:ext cx="6265872" cy="909018"/>
      </dsp:txXfrm>
    </dsp:sp>
    <dsp:sp modelId="{20788AC5-A6AC-4031-BCA6-AC43F241B0E5}">
      <dsp:nvSpPr>
        <dsp:cNvPr id="0" name=""/>
        <dsp:cNvSpPr/>
      </dsp:nvSpPr>
      <dsp:spPr>
        <a:xfrm>
          <a:off x="0" y="4504131"/>
          <a:ext cx="6364224" cy="100737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GB" sz="4100" kern="1200" dirty="0"/>
            <a:t>Praying</a:t>
          </a:r>
          <a:endParaRPr lang="en-US" sz="4100" kern="1200" dirty="0"/>
        </a:p>
      </dsp:txBody>
      <dsp:txXfrm>
        <a:off x="49176" y="4553307"/>
        <a:ext cx="6265872" cy="90901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F65B3-E22C-C17A-51EA-81EFBDF1F9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7135D05-95F0-29DF-46CE-383D1CBEBD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56AD721-6546-F76A-D842-62A3EBF2301A}"/>
              </a:ext>
            </a:extLst>
          </p:cNvPr>
          <p:cNvSpPr>
            <a:spLocks noGrp="1"/>
          </p:cNvSpPr>
          <p:nvPr>
            <p:ph type="dt" sz="half" idx="10"/>
          </p:nvPr>
        </p:nvSpPr>
        <p:spPr/>
        <p:txBody>
          <a:bodyPr/>
          <a:lstStyle/>
          <a:p>
            <a:fld id="{16659A69-3A35-453F-A68D-B7C10EC46E90}" type="datetimeFigureOut">
              <a:rPr lang="en-GB" smtClean="0"/>
              <a:t>19/03/2024</a:t>
            </a:fld>
            <a:endParaRPr lang="en-GB"/>
          </a:p>
        </p:txBody>
      </p:sp>
      <p:sp>
        <p:nvSpPr>
          <p:cNvPr id="5" name="Footer Placeholder 4">
            <a:extLst>
              <a:ext uri="{FF2B5EF4-FFF2-40B4-BE49-F238E27FC236}">
                <a16:creationId xmlns:a16="http://schemas.microsoft.com/office/drawing/2014/main" id="{A96D6AF9-EE17-8F44-B8B1-EB87D4C398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AEB160-0AD1-9008-E484-8AC3AAB656BD}"/>
              </a:ext>
            </a:extLst>
          </p:cNvPr>
          <p:cNvSpPr>
            <a:spLocks noGrp="1"/>
          </p:cNvSpPr>
          <p:nvPr>
            <p:ph type="sldNum" sz="quarter" idx="12"/>
          </p:nvPr>
        </p:nvSpPr>
        <p:spPr/>
        <p:txBody>
          <a:bodyPr/>
          <a:lstStyle/>
          <a:p>
            <a:fld id="{E0993939-574C-4E07-A2B9-D3BCF99079CB}" type="slidenum">
              <a:rPr lang="en-GB" smtClean="0"/>
              <a:t>‹#›</a:t>
            </a:fld>
            <a:endParaRPr lang="en-GB"/>
          </a:p>
        </p:txBody>
      </p:sp>
    </p:spTree>
    <p:extLst>
      <p:ext uri="{BB962C8B-B14F-4D97-AF65-F5344CB8AC3E}">
        <p14:creationId xmlns:p14="http://schemas.microsoft.com/office/powerpoint/2010/main" val="1918834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C5D61-4466-5697-C77D-C04142EE0CC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54C41F-68C6-E855-F808-23855E3855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A7A70E-37CA-3761-95DB-F354B1AE7AC7}"/>
              </a:ext>
            </a:extLst>
          </p:cNvPr>
          <p:cNvSpPr>
            <a:spLocks noGrp="1"/>
          </p:cNvSpPr>
          <p:nvPr>
            <p:ph type="dt" sz="half" idx="10"/>
          </p:nvPr>
        </p:nvSpPr>
        <p:spPr/>
        <p:txBody>
          <a:bodyPr/>
          <a:lstStyle/>
          <a:p>
            <a:fld id="{16659A69-3A35-453F-A68D-B7C10EC46E90}" type="datetimeFigureOut">
              <a:rPr lang="en-GB" smtClean="0"/>
              <a:t>19/03/2024</a:t>
            </a:fld>
            <a:endParaRPr lang="en-GB"/>
          </a:p>
        </p:txBody>
      </p:sp>
      <p:sp>
        <p:nvSpPr>
          <p:cNvPr id="5" name="Footer Placeholder 4">
            <a:extLst>
              <a:ext uri="{FF2B5EF4-FFF2-40B4-BE49-F238E27FC236}">
                <a16:creationId xmlns:a16="http://schemas.microsoft.com/office/drawing/2014/main" id="{9A09238D-F898-EC50-AC4A-9BF6BFEAE8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6C234B-EEB2-76A5-64F9-D3EE54D2A352}"/>
              </a:ext>
            </a:extLst>
          </p:cNvPr>
          <p:cNvSpPr>
            <a:spLocks noGrp="1"/>
          </p:cNvSpPr>
          <p:nvPr>
            <p:ph type="sldNum" sz="quarter" idx="12"/>
          </p:nvPr>
        </p:nvSpPr>
        <p:spPr/>
        <p:txBody>
          <a:bodyPr/>
          <a:lstStyle/>
          <a:p>
            <a:fld id="{E0993939-574C-4E07-A2B9-D3BCF99079CB}" type="slidenum">
              <a:rPr lang="en-GB" smtClean="0"/>
              <a:t>‹#›</a:t>
            </a:fld>
            <a:endParaRPr lang="en-GB"/>
          </a:p>
        </p:txBody>
      </p:sp>
    </p:spTree>
    <p:extLst>
      <p:ext uri="{BB962C8B-B14F-4D97-AF65-F5344CB8AC3E}">
        <p14:creationId xmlns:p14="http://schemas.microsoft.com/office/powerpoint/2010/main" val="3665345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19B462-EE2D-86B9-13F2-A404A2139F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4D0E03-1B03-F812-6F47-B606058EDB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CA40C0-33AE-0A68-0C2F-01EE06D27404}"/>
              </a:ext>
            </a:extLst>
          </p:cNvPr>
          <p:cNvSpPr>
            <a:spLocks noGrp="1"/>
          </p:cNvSpPr>
          <p:nvPr>
            <p:ph type="dt" sz="half" idx="10"/>
          </p:nvPr>
        </p:nvSpPr>
        <p:spPr/>
        <p:txBody>
          <a:bodyPr/>
          <a:lstStyle/>
          <a:p>
            <a:fld id="{16659A69-3A35-453F-A68D-B7C10EC46E90}" type="datetimeFigureOut">
              <a:rPr lang="en-GB" smtClean="0"/>
              <a:t>19/03/2024</a:t>
            </a:fld>
            <a:endParaRPr lang="en-GB"/>
          </a:p>
        </p:txBody>
      </p:sp>
      <p:sp>
        <p:nvSpPr>
          <p:cNvPr id="5" name="Footer Placeholder 4">
            <a:extLst>
              <a:ext uri="{FF2B5EF4-FFF2-40B4-BE49-F238E27FC236}">
                <a16:creationId xmlns:a16="http://schemas.microsoft.com/office/drawing/2014/main" id="{4618FEB1-DD99-4C1C-252D-F961FB7C16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5B1048-5C05-4D7F-4B2D-F1AB30BEBCA8}"/>
              </a:ext>
            </a:extLst>
          </p:cNvPr>
          <p:cNvSpPr>
            <a:spLocks noGrp="1"/>
          </p:cNvSpPr>
          <p:nvPr>
            <p:ph type="sldNum" sz="quarter" idx="12"/>
          </p:nvPr>
        </p:nvSpPr>
        <p:spPr/>
        <p:txBody>
          <a:bodyPr/>
          <a:lstStyle/>
          <a:p>
            <a:fld id="{E0993939-574C-4E07-A2B9-D3BCF99079CB}" type="slidenum">
              <a:rPr lang="en-GB" smtClean="0"/>
              <a:t>‹#›</a:t>
            </a:fld>
            <a:endParaRPr lang="en-GB"/>
          </a:p>
        </p:txBody>
      </p:sp>
    </p:spTree>
    <p:extLst>
      <p:ext uri="{BB962C8B-B14F-4D97-AF65-F5344CB8AC3E}">
        <p14:creationId xmlns:p14="http://schemas.microsoft.com/office/powerpoint/2010/main" val="1890302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A0589-9198-0773-8155-B4692A380E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5B05DF3-184A-C04C-E50C-3AB01EEF044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6DE11A-F3BC-D147-535F-155AFFE70B59}"/>
              </a:ext>
            </a:extLst>
          </p:cNvPr>
          <p:cNvSpPr>
            <a:spLocks noGrp="1"/>
          </p:cNvSpPr>
          <p:nvPr>
            <p:ph type="dt" sz="half" idx="10"/>
          </p:nvPr>
        </p:nvSpPr>
        <p:spPr/>
        <p:txBody>
          <a:bodyPr/>
          <a:lstStyle/>
          <a:p>
            <a:fld id="{16659A69-3A35-453F-A68D-B7C10EC46E90}" type="datetimeFigureOut">
              <a:rPr lang="en-GB" smtClean="0"/>
              <a:t>19/03/2024</a:t>
            </a:fld>
            <a:endParaRPr lang="en-GB"/>
          </a:p>
        </p:txBody>
      </p:sp>
      <p:sp>
        <p:nvSpPr>
          <p:cNvPr id="5" name="Footer Placeholder 4">
            <a:extLst>
              <a:ext uri="{FF2B5EF4-FFF2-40B4-BE49-F238E27FC236}">
                <a16:creationId xmlns:a16="http://schemas.microsoft.com/office/drawing/2014/main" id="{82BB7EF4-1890-500F-57DB-5291643863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313385-F7C6-9482-24C9-3D37EDEB2CFE}"/>
              </a:ext>
            </a:extLst>
          </p:cNvPr>
          <p:cNvSpPr>
            <a:spLocks noGrp="1"/>
          </p:cNvSpPr>
          <p:nvPr>
            <p:ph type="sldNum" sz="quarter" idx="12"/>
          </p:nvPr>
        </p:nvSpPr>
        <p:spPr/>
        <p:txBody>
          <a:bodyPr/>
          <a:lstStyle/>
          <a:p>
            <a:fld id="{E0993939-574C-4E07-A2B9-D3BCF99079CB}" type="slidenum">
              <a:rPr lang="en-GB" smtClean="0"/>
              <a:t>‹#›</a:t>
            </a:fld>
            <a:endParaRPr lang="en-GB"/>
          </a:p>
        </p:txBody>
      </p:sp>
    </p:spTree>
    <p:extLst>
      <p:ext uri="{BB962C8B-B14F-4D97-AF65-F5344CB8AC3E}">
        <p14:creationId xmlns:p14="http://schemas.microsoft.com/office/powerpoint/2010/main" val="2212956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67950-30C8-2360-57F4-FD8FFAC51E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53AA34-148C-49B8-8E2D-BFC685AC0F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A192DC-6EF8-B944-B656-E7B3F2362DB1}"/>
              </a:ext>
            </a:extLst>
          </p:cNvPr>
          <p:cNvSpPr>
            <a:spLocks noGrp="1"/>
          </p:cNvSpPr>
          <p:nvPr>
            <p:ph type="dt" sz="half" idx="10"/>
          </p:nvPr>
        </p:nvSpPr>
        <p:spPr/>
        <p:txBody>
          <a:bodyPr/>
          <a:lstStyle/>
          <a:p>
            <a:fld id="{16659A69-3A35-453F-A68D-B7C10EC46E90}" type="datetimeFigureOut">
              <a:rPr lang="en-GB" smtClean="0"/>
              <a:t>19/03/2024</a:t>
            </a:fld>
            <a:endParaRPr lang="en-GB"/>
          </a:p>
        </p:txBody>
      </p:sp>
      <p:sp>
        <p:nvSpPr>
          <p:cNvPr id="5" name="Footer Placeholder 4">
            <a:extLst>
              <a:ext uri="{FF2B5EF4-FFF2-40B4-BE49-F238E27FC236}">
                <a16:creationId xmlns:a16="http://schemas.microsoft.com/office/drawing/2014/main" id="{E5F50294-B33D-20F6-139D-9C0B717787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25655C-3D4D-5CA9-A4AC-E0D80E485DFD}"/>
              </a:ext>
            </a:extLst>
          </p:cNvPr>
          <p:cNvSpPr>
            <a:spLocks noGrp="1"/>
          </p:cNvSpPr>
          <p:nvPr>
            <p:ph type="sldNum" sz="quarter" idx="12"/>
          </p:nvPr>
        </p:nvSpPr>
        <p:spPr/>
        <p:txBody>
          <a:bodyPr/>
          <a:lstStyle/>
          <a:p>
            <a:fld id="{E0993939-574C-4E07-A2B9-D3BCF99079CB}" type="slidenum">
              <a:rPr lang="en-GB" smtClean="0"/>
              <a:t>‹#›</a:t>
            </a:fld>
            <a:endParaRPr lang="en-GB"/>
          </a:p>
        </p:txBody>
      </p:sp>
    </p:spTree>
    <p:extLst>
      <p:ext uri="{BB962C8B-B14F-4D97-AF65-F5344CB8AC3E}">
        <p14:creationId xmlns:p14="http://schemas.microsoft.com/office/powerpoint/2010/main" val="404205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36A3A-2C3E-496E-C499-6CFFB9DA7B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ADC8D7-90D2-F95D-0C74-C8F05E95F9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B08F9F-3B5F-AA97-7ABB-93E81FA2C1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1B98593-B0E2-B942-C06F-A734BD24F7B3}"/>
              </a:ext>
            </a:extLst>
          </p:cNvPr>
          <p:cNvSpPr>
            <a:spLocks noGrp="1"/>
          </p:cNvSpPr>
          <p:nvPr>
            <p:ph type="dt" sz="half" idx="10"/>
          </p:nvPr>
        </p:nvSpPr>
        <p:spPr/>
        <p:txBody>
          <a:bodyPr/>
          <a:lstStyle/>
          <a:p>
            <a:fld id="{16659A69-3A35-453F-A68D-B7C10EC46E90}" type="datetimeFigureOut">
              <a:rPr lang="en-GB" smtClean="0"/>
              <a:t>19/03/2024</a:t>
            </a:fld>
            <a:endParaRPr lang="en-GB"/>
          </a:p>
        </p:txBody>
      </p:sp>
      <p:sp>
        <p:nvSpPr>
          <p:cNvPr id="6" name="Footer Placeholder 5">
            <a:extLst>
              <a:ext uri="{FF2B5EF4-FFF2-40B4-BE49-F238E27FC236}">
                <a16:creationId xmlns:a16="http://schemas.microsoft.com/office/drawing/2014/main" id="{B4F98CE4-EFC6-5519-83C6-4451588747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8C45AB-5B6F-3967-C301-429C405C05F1}"/>
              </a:ext>
            </a:extLst>
          </p:cNvPr>
          <p:cNvSpPr>
            <a:spLocks noGrp="1"/>
          </p:cNvSpPr>
          <p:nvPr>
            <p:ph type="sldNum" sz="quarter" idx="12"/>
          </p:nvPr>
        </p:nvSpPr>
        <p:spPr/>
        <p:txBody>
          <a:bodyPr/>
          <a:lstStyle/>
          <a:p>
            <a:fld id="{E0993939-574C-4E07-A2B9-D3BCF99079CB}" type="slidenum">
              <a:rPr lang="en-GB" smtClean="0"/>
              <a:t>‹#›</a:t>
            </a:fld>
            <a:endParaRPr lang="en-GB"/>
          </a:p>
        </p:txBody>
      </p:sp>
    </p:spTree>
    <p:extLst>
      <p:ext uri="{BB962C8B-B14F-4D97-AF65-F5344CB8AC3E}">
        <p14:creationId xmlns:p14="http://schemas.microsoft.com/office/powerpoint/2010/main" val="1579439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DF37A-1CE6-43BC-4883-016E5A1187C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9CB6FAC-A78C-B920-948E-30CF2CAA31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977964-D41B-0AFC-E160-D758D05F3C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AEEB0D8-82BA-CF99-1AFF-0AB0A4DFCF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66C0DB-BABF-9F6E-802D-B3DA4F31558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F590B05-BE70-A3E8-25C3-C9426924A1E8}"/>
              </a:ext>
            </a:extLst>
          </p:cNvPr>
          <p:cNvSpPr>
            <a:spLocks noGrp="1"/>
          </p:cNvSpPr>
          <p:nvPr>
            <p:ph type="dt" sz="half" idx="10"/>
          </p:nvPr>
        </p:nvSpPr>
        <p:spPr/>
        <p:txBody>
          <a:bodyPr/>
          <a:lstStyle/>
          <a:p>
            <a:fld id="{16659A69-3A35-453F-A68D-B7C10EC46E90}" type="datetimeFigureOut">
              <a:rPr lang="en-GB" smtClean="0"/>
              <a:t>19/03/2024</a:t>
            </a:fld>
            <a:endParaRPr lang="en-GB"/>
          </a:p>
        </p:txBody>
      </p:sp>
      <p:sp>
        <p:nvSpPr>
          <p:cNvPr id="8" name="Footer Placeholder 7">
            <a:extLst>
              <a:ext uri="{FF2B5EF4-FFF2-40B4-BE49-F238E27FC236}">
                <a16:creationId xmlns:a16="http://schemas.microsoft.com/office/drawing/2014/main" id="{A8E6BED7-B3A7-B5EC-6471-A064DF2549E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20ACB57-2B2E-77E0-C865-9AFCE3B6EF63}"/>
              </a:ext>
            </a:extLst>
          </p:cNvPr>
          <p:cNvSpPr>
            <a:spLocks noGrp="1"/>
          </p:cNvSpPr>
          <p:nvPr>
            <p:ph type="sldNum" sz="quarter" idx="12"/>
          </p:nvPr>
        </p:nvSpPr>
        <p:spPr/>
        <p:txBody>
          <a:bodyPr/>
          <a:lstStyle/>
          <a:p>
            <a:fld id="{E0993939-574C-4E07-A2B9-D3BCF99079CB}" type="slidenum">
              <a:rPr lang="en-GB" smtClean="0"/>
              <a:t>‹#›</a:t>
            </a:fld>
            <a:endParaRPr lang="en-GB"/>
          </a:p>
        </p:txBody>
      </p:sp>
    </p:spTree>
    <p:extLst>
      <p:ext uri="{BB962C8B-B14F-4D97-AF65-F5344CB8AC3E}">
        <p14:creationId xmlns:p14="http://schemas.microsoft.com/office/powerpoint/2010/main" val="317681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5EA9-9EAB-272E-B05F-0E101BB46F2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E83CD21-5096-FB92-6585-93028141326C}"/>
              </a:ext>
            </a:extLst>
          </p:cNvPr>
          <p:cNvSpPr>
            <a:spLocks noGrp="1"/>
          </p:cNvSpPr>
          <p:nvPr>
            <p:ph type="dt" sz="half" idx="10"/>
          </p:nvPr>
        </p:nvSpPr>
        <p:spPr/>
        <p:txBody>
          <a:bodyPr/>
          <a:lstStyle/>
          <a:p>
            <a:fld id="{16659A69-3A35-453F-A68D-B7C10EC46E90}" type="datetimeFigureOut">
              <a:rPr lang="en-GB" smtClean="0"/>
              <a:t>19/03/2024</a:t>
            </a:fld>
            <a:endParaRPr lang="en-GB"/>
          </a:p>
        </p:txBody>
      </p:sp>
      <p:sp>
        <p:nvSpPr>
          <p:cNvPr id="4" name="Footer Placeholder 3">
            <a:extLst>
              <a:ext uri="{FF2B5EF4-FFF2-40B4-BE49-F238E27FC236}">
                <a16:creationId xmlns:a16="http://schemas.microsoft.com/office/drawing/2014/main" id="{0D47B593-3469-77E3-F908-BBBD8E7714A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A9C6BA8-27EE-6750-09D6-55A6C1A89424}"/>
              </a:ext>
            </a:extLst>
          </p:cNvPr>
          <p:cNvSpPr>
            <a:spLocks noGrp="1"/>
          </p:cNvSpPr>
          <p:nvPr>
            <p:ph type="sldNum" sz="quarter" idx="12"/>
          </p:nvPr>
        </p:nvSpPr>
        <p:spPr/>
        <p:txBody>
          <a:bodyPr/>
          <a:lstStyle/>
          <a:p>
            <a:fld id="{E0993939-574C-4E07-A2B9-D3BCF99079CB}" type="slidenum">
              <a:rPr lang="en-GB" smtClean="0"/>
              <a:t>‹#›</a:t>
            </a:fld>
            <a:endParaRPr lang="en-GB"/>
          </a:p>
        </p:txBody>
      </p:sp>
    </p:spTree>
    <p:extLst>
      <p:ext uri="{BB962C8B-B14F-4D97-AF65-F5344CB8AC3E}">
        <p14:creationId xmlns:p14="http://schemas.microsoft.com/office/powerpoint/2010/main" val="1120894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61CC27-6E3D-A160-1EE0-040E01736082}"/>
              </a:ext>
            </a:extLst>
          </p:cNvPr>
          <p:cNvSpPr>
            <a:spLocks noGrp="1"/>
          </p:cNvSpPr>
          <p:nvPr>
            <p:ph type="dt" sz="half" idx="10"/>
          </p:nvPr>
        </p:nvSpPr>
        <p:spPr/>
        <p:txBody>
          <a:bodyPr/>
          <a:lstStyle/>
          <a:p>
            <a:fld id="{16659A69-3A35-453F-A68D-B7C10EC46E90}" type="datetimeFigureOut">
              <a:rPr lang="en-GB" smtClean="0"/>
              <a:t>19/03/2024</a:t>
            </a:fld>
            <a:endParaRPr lang="en-GB"/>
          </a:p>
        </p:txBody>
      </p:sp>
      <p:sp>
        <p:nvSpPr>
          <p:cNvPr id="3" name="Footer Placeholder 2">
            <a:extLst>
              <a:ext uri="{FF2B5EF4-FFF2-40B4-BE49-F238E27FC236}">
                <a16:creationId xmlns:a16="http://schemas.microsoft.com/office/drawing/2014/main" id="{E79D8F16-8781-0DAE-745E-217994BD492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BE909EC-6E3D-3590-5691-52EAA37EB289}"/>
              </a:ext>
            </a:extLst>
          </p:cNvPr>
          <p:cNvSpPr>
            <a:spLocks noGrp="1"/>
          </p:cNvSpPr>
          <p:nvPr>
            <p:ph type="sldNum" sz="quarter" idx="12"/>
          </p:nvPr>
        </p:nvSpPr>
        <p:spPr/>
        <p:txBody>
          <a:bodyPr/>
          <a:lstStyle/>
          <a:p>
            <a:fld id="{E0993939-574C-4E07-A2B9-D3BCF99079CB}" type="slidenum">
              <a:rPr lang="en-GB" smtClean="0"/>
              <a:t>‹#›</a:t>
            </a:fld>
            <a:endParaRPr lang="en-GB"/>
          </a:p>
        </p:txBody>
      </p:sp>
    </p:spTree>
    <p:extLst>
      <p:ext uri="{BB962C8B-B14F-4D97-AF65-F5344CB8AC3E}">
        <p14:creationId xmlns:p14="http://schemas.microsoft.com/office/powerpoint/2010/main" val="2757964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BEF62-9E5F-2782-2C8F-C1388A99C0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58EA730-3921-584C-486D-6A9F6A2A5A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CAA7253-457C-70AC-7EA2-2F7D6CBA45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9AC963-B98D-B47B-F36B-3FFD285F8F0E}"/>
              </a:ext>
            </a:extLst>
          </p:cNvPr>
          <p:cNvSpPr>
            <a:spLocks noGrp="1"/>
          </p:cNvSpPr>
          <p:nvPr>
            <p:ph type="dt" sz="half" idx="10"/>
          </p:nvPr>
        </p:nvSpPr>
        <p:spPr/>
        <p:txBody>
          <a:bodyPr/>
          <a:lstStyle/>
          <a:p>
            <a:fld id="{16659A69-3A35-453F-A68D-B7C10EC46E90}" type="datetimeFigureOut">
              <a:rPr lang="en-GB" smtClean="0"/>
              <a:t>19/03/2024</a:t>
            </a:fld>
            <a:endParaRPr lang="en-GB"/>
          </a:p>
        </p:txBody>
      </p:sp>
      <p:sp>
        <p:nvSpPr>
          <p:cNvPr id="6" name="Footer Placeholder 5">
            <a:extLst>
              <a:ext uri="{FF2B5EF4-FFF2-40B4-BE49-F238E27FC236}">
                <a16:creationId xmlns:a16="http://schemas.microsoft.com/office/drawing/2014/main" id="{EC679C77-3469-B485-E60F-BD4423EAD2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09422F3-44A8-6700-C009-5D65C0DD9515}"/>
              </a:ext>
            </a:extLst>
          </p:cNvPr>
          <p:cNvSpPr>
            <a:spLocks noGrp="1"/>
          </p:cNvSpPr>
          <p:nvPr>
            <p:ph type="sldNum" sz="quarter" idx="12"/>
          </p:nvPr>
        </p:nvSpPr>
        <p:spPr/>
        <p:txBody>
          <a:bodyPr/>
          <a:lstStyle/>
          <a:p>
            <a:fld id="{E0993939-574C-4E07-A2B9-D3BCF99079CB}" type="slidenum">
              <a:rPr lang="en-GB" smtClean="0"/>
              <a:t>‹#›</a:t>
            </a:fld>
            <a:endParaRPr lang="en-GB"/>
          </a:p>
        </p:txBody>
      </p:sp>
    </p:spTree>
    <p:extLst>
      <p:ext uri="{BB962C8B-B14F-4D97-AF65-F5344CB8AC3E}">
        <p14:creationId xmlns:p14="http://schemas.microsoft.com/office/powerpoint/2010/main" val="723188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C2FE8-2562-8739-D952-CA87348824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49EC640-FE2F-A847-B30E-8B5395B60A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EE1C7BC-A777-4582-E080-64206D4E78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F63A94-167D-9454-84AD-D9025D1C975C}"/>
              </a:ext>
            </a:extLst>
          </p:cNvPr>
          <p:cNvSpPr>
            <a:spLocks noGrp="1"/>
          </p:cNvSpPr>
          <p:nvPr>
            <p:ph type="dt" sz="half" idx="10"/>
          </p:nvPr>
        </p:nvSpPr>
        <p:spPr/>
        <p:txBody>
          <a:bodyPr/>
          <a:lstStyle/>
          <a:p>
            <a:fld id="{16659A69-3A35-453F-A68D-B7C10EC46E90}" type="datetimeFigureOut">
              <a:rPr lang="en-GB" smtClean="0"/>
              <a:t>19/03/2024</a:t>
            </a:fld>
            <a:endParaRPr lang="en-GB"/>
          </a:p>
        </p:txBody>
      </p:sp>
      <p:sp>
        <p:nvSpPr>
          <p:cNvPr id="6" name="Footer Placeholder 5">
            <a:extLst>
              <a:ext uri="{FF2B5EF4-FFF2-40B4-BE49-F238E27FC236}">
                <a16:creationId xmlns:a16="http://schemas.microsoft.com/office/drawing/2014/main" id="{01CCD5BE-96F0-D4DB-7D5B-C5C49D274B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7A5B46A-6567-078A-26BB-2E0150FA4C32}"/>
              </a:ext>
            </a:extLst>
          </p:cNvPr>
          <p:cNvSpPr>
            <a:spLocks noGrp="1"/>
          </p:cNvSpPr>
          <p:nvPr>
            <p:ph type="sldNum" sz="quarter" idx="12"/>
          </p:nvPr>
        </p:nvSpPr>
        <p:spPr/>
        <p:txBody>
          <a:bodyPr/>
          <a:lstStyle/>
          <a:p>
            <a:fld id="{E0993939-574C-4E07-A2B9-D3BCF99079CB}" type="slidenum">
              <a:rPr lang="en-GB" smtClean="0"/>
              <a:t>‹#›</a:t>
            </a:fld>
            <a:endParaRPr lang="en-GB"/>
          </a:p>
        </p:txBody>
      </p:sp>
    </p:spTree>
    <p:extLst>
      <p:ext uri="{BB962C8B-B14F-4D97-AF65-F5344CB8AC3E}">
        <p14:creationId xmlns:p14="http://schemas.microsoft.com/office/powerpoint/2010/main" val="429102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B6DE79-3F2A-9731-C916-56290C2367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8BE174F-542D-5D3C-111F-DA2DF8C370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70EA8F-A8BB-452B-4115-F1A03E33A0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659A69-3A35-453F-A68D-B7C10EC46E90}" type="datetimeFigureOut">
              <a:rPr lang="en-GB" smtClean="0"/>
              <a:t>19/03/2024</a:t>
            </a:fld>
            <a:endParaRPr lang="en-GB"/>
          </a:p>
        </p:txBody>
      </p:sp>
      <p:sp>
        <p:nvSpPr>
          <p:cNvPr id="5" name="Footer Placeholder 4">
            <a:extLst>
              <a:ext uri="{FF2B5EF4-FFF2-40B4-BE49-F238E27FC236}">
                <a16:creationId xmlns:a16="http://schemas.microsoft.com/office/drawing/2014/main" id="{6A38B6AD-7A23-9047-AAD8-ACE706503D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F48FD29-B6FD-7D18-9BE1-6A862ED802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0993939-574C-4E07-A2B9-D3BCF99079CB}" type="slidenum">
              <a:rPr lang="en-GB" smtClean="0"/>
              <a:t>‹#›</a:t>
            </a:fld>
            <a:endParaRPr lang="en-GB"/>
          </a:p>
        </p:txBody>
      </p:sp>
    </p:spTree>
    <p:extLst>
      <p:ext uri="{BB962C8B-B14F-4D97-AF65-F5344CB8AC3E}">
        <p14:creationId xmlns:p14="http://schemas.microsoft.com/office/powerpoint/2010/main" val="1725550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6.jp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57" name="Freeform: Shape 2056">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59" name="Freeform: Shape 2058">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2EBEC7F-79AB-C72E-F36E-DA7DFE33DBF4}"/>
              </a:ext>
            </a:extLst>
          </p:cNvPr>
          <p:cNvSpPr>
            <a:spLocks noGrp="1"/>
          </p:cNvSpPr>
          <p:nvPr>
            <p:ph type="ctrTitle"/>
          </p:nvPr>
        </p:nvSpPr>
        <p:spPr>
          <a:xfrm>
            <a:off x="800100" y="-504242"/>
            <a:ext cx="3602736" cy="4526280"/>
          </a:xfrm>
        </p:spPr>
        <p:txBody>
          <a:bodyPr vert="horz" lIns="91440" tIns="45720" rIns="91440" bIns="45720" rtlCol="0" anchor="ctr">
            <a:normAutofit/>
          </a:bodyPr>
          <a:lstStyle/>
          <a:p>
            <a:pPr algn="l"/>
            <a:endParaRPr lang="en-US" sz="4400" b="1" kern="1200" dirty="0">
              <a:solidFill>
                <a:schemeClr val="tx1"/>
              </a:solidFill>
              <a:latin typeface="+mj-lt"/>
              <a:ea typeface="+mj-ea"/>
              <a:cs typeface="+mj-cs"/>
            </a:endParaRPr>
          </a:p>
        </p:txBody>
      </p:sp>
      <p:sp>
        <p:nvSpPr>
          <p:cNvPr id="2061" name="Rectangle 2060">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Subtitle 2">
            <a:extLst>
              <a:ext uri="{FF2B5EF4-FFF2-40B4-BE49-F238E27FC236}">
                <a16:creationId xmlns:a16="http://schemas.microsoft.com/office/drawing/2014/main" id="{728FE1F2-106D-D056-9065-DE1FC9F63F93}"/>
              </a:ext>
            </a:extLst>
          </p:cNvPr>
          <p:cNvSpPr>
            <a:spLocks/>
          </p:cNvSpPr>
          <p:nvPr/>
        </p:nvSpPr>
        <p:spPr>
          <a:xfrm>
            <a:off x="1381957" y="4365517"/>
            <a:ext cx="9144000" cy="1655762"/>
          </a:xfrm>
          <a:prstGeom prst="rect">
            <a:avLst/>
          </a:prstGeom>
        </p:spPr>
        <p:txBody>
          <a:bodyPr/>
          <a:lstStyle/>
          <a:p>
            <a:endParaRPr lang="en-GB" dirty="0"/>
          </a:p>
        </p:txBody>
      </p:sp>
      <p:pic>
        <p:nvPicPr>
          <p:cNvPr id="2050" name="Picture 2" descr="Hebron Pentecostal Church : Hebron Pentecostal Church">
            <a:extLst>
              <a:ext uri="{FF2B5EF4-FFF2-40B4-BE49-F238E27FC236}">
                <a16:creationId xmlns:a16="http://schemas.microsoft.com/office/drawing/2014/main" id="{6AC73590-DA25-023D-D5BB-CC3190E9A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6308" y="3295650"/>
            <a:ext cx="6364224" cy="30627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elcome Onboard! - Nimble Elearning | Nimble Courses | Nimble LMS | Nimble  Author">
            <a:extLst>
              <a:ext uri="{FF2B5EF4-FFF2-40B4-BE49-F238E27FC236}">
                <a16:creationId xmlns:a16="http://schemas.microsoft.com/office/drawing/2014/main" id="{E0B92BFB-FE84-6829-9D63-0FC54297EF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6308" y="253948"/>
            <a:ext cx="6096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056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08FD5-E6B6-73C0-D772-C04A9D132C31}"/>
            </a:ext>
          </a:extLst>
        </p:cNvPr>
        <p:cNvGrpSpPr/>
        <p:nvPr/>
      </p:nvGrpSpPr>
      <p:grpSpPr>
        <a:xfrm>
          <a:off x="0" y="0"/>
          <a:ext cx="0" cy="0"/>
          <a:chOff x="0" y="0"/>
          <a:chExt cx="0" cy="0"/>
        </a:xfrm>
      </p:grpSpPr>
      <p:sp useBgFill="1">
        <p:nvSpPr>
          <p:cNvPr id="4105" name="Rectangle 4104">
            <a:extLst>
              <a:ext uri="{FF2B5EF4-FFF2-40B4-BE49-F238E27FC236}">
                <a16:creationId xmlns:a16="http://schemas.microsoft.com/office/drawing/2014/main" id="{C6C00EC9-5A41-C7FF-B02E-8D66FF98C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969F3A-EFA4-2933-794D-3E383A0F365F}"/>
              </a:ext>
            </a:extLst>
          </p:cNvPr>
          <p:cNvSpPr>
            <a:spLocks noGrp="1"/>
          </p:cNvSpPr>
          <p:nvPr>
            <p:ph type="title"/>
          </p:nvPr>
        </p:nvSpPr>
        <p:spPr>
          <a:xfrm>
            <a:off x="5232400" y="1641752"/>
            <a:ext cx="6140449" cy="1323439"/>
          </a:xfrm>
        </p:spPr>
        <p:txBody>
          <a:bodyPr anchor="t">
            <a:normAutofit fontScale="90000"/>
          </a:bodyPr>
          <a:lstStyle/>
          <a:p>
            <a:r>
              <a:rPr lang="en-GB" sz="5400" dirty="0">
                <a:solidFill>
                  <a:schemeClr val="bg1"/>
                </a:solidFill>
              </a:rPr>
              <a:t>How should we read the Bible?</a:t>
            </a:r>
          </a:p>
        </p:txBody>
      </p:sp>
      <p:pic>
        <p:nvPicPr>
          <p:cNvPr id="4098" name="Picture 2" descr="Tips for women reading the Bible – Meet Jesus at uni">
            <a:extLst>
              <a:ext uri="{FF2B5EF4-FFF2-40B4-BE49-F238E27FC236}">
                <a16:creationId xmlns:a16="http://schemas.microsoft.com/office/drawing/2014/main" id="{1942F8D4-8C79-F4BF-1BF9-0A6E75DBC5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551" r="39357"/>
          <a:stretch/>
        </p:blipFill>
        <p:spPr bwMode="auto">
          <a:xfrm>
            <a:off x="20" y="10"/>
            <a:ext cx="4546582" cy="6857990"/>
          </a:xfrm>
          <a:custGeom>
            <a:avLst/>
            <a:gdLst/>
            <a:ahLst/>
            <a:cxnLst/>
            <a:rect l="l" t="t" r="r" b="b"/>
            <a:pathLst>
              <a:path w="4546602" h="6858000">
                <a:moveTo>
                  <a:pt x="4221600" y="6662544"/>
                </a:moveTo>
                <a:lnTo>
                  <a:pt x="4210150" y="6683027"/>
                </a:lnTo>
                <a:lnTo>
                  <a:pt x="4207002" y="6702976"/>
                </a:lnTo>
                <a:lnTo>
                  <a:pt x="4207002" y="6702977"/>
                </a:lnTo>
                <a:cubicBezTo>
                  <a:pt x="4207407" y="6716169"/>
                  <a:pt x="4212552" y="6729219"/>
                  <a:pt x="4220838" y="6742553"/>
                </a:cubicBezTo>
                <a:lnTo>
                  <a:pt x="4220839" y="6742555"/>
                </a:lnTo>
                <a:lnTo>
                  <a:pt x="4240316" y="6812062"/>
                </a:lnTo>
                <a:lnTo>
                  <a:pt x="4235543" y="6776800"/>
                </a:lnTo>
                <a:lnTo>
                  <a:pt x="4220839" y="6742555"/>
                </a:lnTo>
                <a:lnTo>
                  <a:pt x="4220838" y="6742552"/>
                </a:lnTo>
                <a:lnTo>
                  <a:pt x="4207002" y="6702976"/>
                </a:lnTo>
                <a:close/>
                <a:moveTo>
                  <a:pt x="4189594" y="6564620"/>
                </a:moveTo>
                <a:lnTo>
                  <a:pt x="4189594" y="6564621"/>
                </a:lnTo>
                <a:cubicBezTo>
                  <a:pt x="4199883" y="6575479"/>
                  <a:pt x="4205977" y="6582147"/>
                  <a:pt x="4212073" y="6588626"/>
                </a:cubicBezTo>
                <a:lnTo>
                  <a:pt x="4228695" y="6625225"/>
                </a:lnTo>
                <a:lnTo>
                  <a:pt x="4221601" y="6662541"/>
                </a:lnTo>
                <a:lnTo>
                  <a:pt x="4221600" y="6662541"/>
                </a:lnTo>
                <a:lnTo>
                  <a:pt x="4221600" y="6662542"/>
                </a:lnTo>
                <a:lnTo>
                  <a:pt x="4221601" y="6662541"/>
                </a:lnTo>
                <a:lnTo>
                  <a:pt x="4228684" y="6645552"/>
                </a:lnTo>
                <a:lnTo>
                  <a:pt x="4228695" y="6625225"/>
                </a:lnTo>
                <a:lnTo>
                  <a:pt x="4228695" y="6625224"/>
                </a:lnTo>
                <a:cubicBezTo>
                  <a:pt x="4226599" y="6611342"/>
                  <a:pt x="4220551" y="6597578"/>
                  <a:pt x="4212073" y="6588625"/>
                </a:cubicBezTo>
                <a:close/>
                <a:moveTo>
                  <a:pt x="4269915" y="6438981"/>
                </a:moveTo>
                <a:lnTo>
                  <a:pt x="4249984" y="6463840"/>
                </a:lnTo>
                <a:lnTo>
                  <a:pt x="4249982" y="6463849"/>
                </a:lnTo>
                <a:lnTo>
                  <a:pt x="4236188" y="6513012"/>
                </a:lnTo>
                <a:lnTo>
                  <a:pt x="4217381" y="6546194"/>
                </a:lnTo>
                <a:lnTo>
                  <a:pt x="4217381" y="6546195"/>
                </a:lnTo>
                <a:lnTo>
                  <a:pt x="4233719" y="6521804"/>
                </a:lnTo>
                <a:lnTo>
                  <a:pt x="4236188" y="6513012"/>
                </a:lnTo>
                <a:lnTo>
                  <a:pt x="4238998" y="6508052"/>
                </a:lnTo>
                <a:lnTo>
                  <a:pt x="4249982" y="6463849"/>
                </a:lnTo>
                <a:lnTo>
                  <a:pt x="4249984" y="6463841"/>
                </a:lnTo>
                <a:cubicBezTo>
                  <a:pt x="4252937" y="6451650"/>
                  <a:pt x="4260413" y="6444077"/>
                  <a:pt x="4269915" y="6438981"/>
                </a:cubicBezTo>
                <a:close/>
                <a:moveTo>
                  <a:pt x="4355914" y="6364769"/>
                </a:moveTo>
                <a:lnTo>
                  <a:pt x="4354607" y="6387910"/>
                </a:lnTo>
                <a:lnTo>
                  <a:pt x="4351952" y="6393385"/>
                </a:lnTo>
                <a:lnTo>
                  <a:pt x="4345189" y="6407332"/>
                </a:lnTo>
                <a:lnTo>
                  <a:pt x="4345189" y="6407333"/>
                </a:lnTo>
                <a:lnTo>
                  <a:pt x="4351952" y="6393385"/>
                </a:lnTo>
                <a:lnTo>
                  <a:pt x="4354608" y="6387910"/>
                </a:lnTo>
                <a:close/>
                <a:moveTo>
                  <a:pt x="4116820" y="4221391"/>
                </a:moveTo>
                <a:lnTo>
                  <a:pt x="4116820" y="4221392"/>
                </a:lnTo>
                <a:cubicBezTo>
                  <a:pt x="4117582" y="4232061"/>
                  <a:pt x="4117772" y="4243873"/>
                  <a:pt x="4122536" y="4253015"/>
                </a:cubicBezTo>
                <a:cubicBezTo>
                  <a:pt x="4134729" y="4277402"/>
                  <a:pt x="4150349" y="4300071"/>
                  <a:pt x="4162352" y="4324646"/>
                </a:cubicBezTo>
                <a:lnTo>
                  <a:pt x="4171306" y="4363891"/>
                </a:lnTo>
                <a:lnTo>
                  <a:pt x="4170544" y="4482004"/>
                </a:lnTo>
                <a:cubicBezTo>
                  <a:pt x="4167876" y="4546776"/>
                  <a:pt x="4167304" y="4612500"/>
                  <a:pt x="4110534" y="4659174"/>
                </a:cubicBezTo>
                <a:cubicBezTo>
                  <a:pt x="4105962" y="4662986"/>
                  <a:pt x="4103294" y="4671176"/>
                  <a:pt x="4102532" y="4677655"/>
                </a:cubicBezTo>
                <a:cubicBezTo>
                  <a:pt x="4098913" y="4707564"/>
                  <a:pt x="4098531" y="4738235"/>
                  <a:pt x="4092625" y="4767764"/>
                </a:cubicBezTo>
                <a:cubicBezTo>
                  <a:pt x="4090244" y="4779575"/>
                  <a:pt x="4089435" y="4790386"/>
                  <a:pt x="4091316" y="4800483"/>
                </a:cubicBezTo>
                <a:lnTo>
                  <a:pt x="4091316" y="4800484"/>
                </a:lnTo>
                <a:cubicBezTo>
                  <a:pt x="4093197" y="4810581"/>
                  <a:pt x="4097770" y="4819964"/>
                  <a:pt x="4106152" y="4828917"/>
                </a:cubicBezTo>
                <a:lnTo>
                  <a:pt x="4128333" y="4863343"/>
                </a:lnTo>
                <a:lnTo>
                  <a:pt x="4135862" y="4889275"/>
                </a:lnTo>
                <a:lnTo>
                  <a:pt x="4134157" y="4912168"/>
                </a:lnTo>
                <a:cubicBezTo>
                  <a:pt x="4132442" y="4919978"/>
                  <a:pt x="4132085" y="4927122"/>
                  <a:pt x="4132755" y="4933805"/>
                </a:cubicBezTo>
                <a:lnTo>
                  <a:pt x="4132755" y="4933806"/>
                </a:lnTo>
                <a:lnTo>
                  <a:pt x="4132757" y="4933810"/>
                </a:lnTo>
                <a:lnTo>
                  <a:pt x="4137514" y="4952673"/>
                </a:lnTo>
                <a:lnTo>
                  <a:pt x="4140307" y="4957453"/>
                </a:lnTo>
                <a:lnTo>
                  <a:pt x="4141585" y="4961456"/>
                </a:lnTo>
                <a:cubicBezTo>
                  <a:pt x="4146096" y="4970097"/>
                  <a:pt x="4151802" y="4978393"/>
                  <a:pt x="4157589" y="4987038"/>
                </a:cubicBezTo>
                <a:cubicBezTo>
                  <a:pt x="4168828" y="5003802"/>
                  <a:pt x="4182926" y="5022853"/>
                  <a:pt x="4184068" y="5041522"/>
                </a:cubicBezTo>
                <a:cubicBezTo>
                  <a:pt x="4184687" y="5052096"/>
                  <a:pt x="4187605" y="5062300"/>
                  <a:pt x="4191284" y="5072376"/>
                </a:cubicBezTo>
                <a:lnTo>
                  <a:pt x="4197188" y="5087444"/>
                </a:lnTo>
                <a:lnTo>
                  <a:pt x="4210215" y="5133220"/>
                </a:lnTo>
                <a:lnTo>
                  <a:pt x="4210217" y="5133225"/>
                </a:lnTo>
                <a:lnTo>
                  <a:pt x="4203501" y="5166113"/>
                </a:lnTo>
                <a:lnTo>
                  <a:pt x="4203501" y="5166114"/>
                </a:lnTo>
                <a:cubicBezTo>
                  <a:pt x="4202739" y="5167638"/>
                  <a:pt x="4203311" y="5169781"/>
                  <a:pt x="4204192" y="5172091"/>
                </a:cubicBezTo>
                <a:lnTo>
                  <a:pt x="4206739" y="5179068"/>
                </a:lnTo>
                <a:lnTo>
                  <a:pt x="4206573" y="5229433"/>
                </a:lnTo>
                <a:lnTo>
                  <a:pt x="4196024" y="5248936"/>
                </a:lnTo>
                <a:lnTo>
                  <a:pt x="4183116" y="5272796"/>
                </a:lnTo>
                <a:cubicBezTo>
                  <a:pt x="4171471" y="5285441"/>
                  <a:pt x="4163765" y="5298595"/>
                  <a:pt x="4159213" y="5312288"/>
                </a:cubicBezTo>
                <a:lnTo>
                  <a:pt x="4158157" y="5321350"/>
                </a:lnTo>
                <a:lnTo>
                  <a:pt x="4155683" y="5326163"/>
                </a:lnTo>
                <a:lnTo>
                  <a:pt x="4154237" y="5355014"/>
                </a:lnTo>
                <a:lnTo>
                  <a:pt x="4154237" y="5355015"/>
                </a:lnTo>
                <a:cubicBezTo>
                  <a:pt x="4154886" y="5364883"/>
                  <a:pt x="4156589" y="5375003"/>
                  <a:pt x="4159113" y="5385385"/>
                </a:cubicBezTo>
                <a:cubicBezTo>
                  <a:pt x="4162352" y="5398722"/>
                  <a:pt x="4164638" y="5412058"/>
                  <a:pt x="4167304" y="5425583"/>
                </a:cubicBezTo>
                <a:cubicBezTo>
                  <a:pt x="4171114" y="5443871"/>
                  <a:pt x="4175116" y="5462352"/>
                  <a:pt x="4178926" y="5480638"/>
                </a:cubicBezTo>
                <a:lnTo>
                  <a:pt x="4183450" y="5507668"/>
                </a:lnTo>
                <a:lnTo>
                  <a:pt x="4172831" y="5531692"/>
                </a:lnTo>
                <a:lnTo>
                  <a:pt x="4172830" y="5531693"/>
                </a:lnTo>
                <a:cubicBezTo>
                  <a:pt x="4165781" y="5537600"/>
                  <a:pt x="4162589" y="5542649"/>
                  <a:pt x="4162685" y="5547578"/>
                </a:cubicBezTo>
                <a:lnTo>
                  <a:pt x="4162685" y="5547579"/>
                </a:lnTo>
                <a:cubicBezTo>
                  <a:pt x="4162780" y="5552508"/>
                  <a:pt x="4166162" y="5557318"/>
                  <a:pt x="4172258" y="5562747"/>
                </a:cubicBezTo>
                <a:cubicBezTo>
                  <a:pt x="4214932" y="5600468"/>
                  <a:pt x="4241603" y="5646190"/>
                  <a:pt x="4243506" y="5704484"/>
                </a:cubicBezTo>
                <a:cubicBezTo>
                  <a:pt x="4243888" y="5716486"/>
                  <a:pt x="4246554" y="5728679"/>
                  <a:pt x="4249412" y="5740489"/>
                </a:cubicBezTo>
                <a:cubicBezTo>
                  <a:pt x="4251127" y="5747729"/>
                  <a:pt x="4253033" y="5756494"/>
                  <a:pt x="4258177" y="5760874"/>
                </a:cubicBezTo>
                <a:cubicBezTo>
                  <a:pt x="4297420" y="5794975"/>
                  <a:pt x="4324663" y="5837458"/>
                  <a:pt x="4346573" y="5883752"/>
                </a:cubicBezTo>
                <a:lnTo>
                  <a:pt x="4346575" y="5883756"/>
                </a:lnTo>
                <a:lnTo>
                  <a:pt x="4364477" y="5935946"/>
                </a:lnTo>
                <a:lnTo>
                  <a:pt x="4364478" y="5935950"/>
                </a:lnTo>
                <a:lnTo>
                  <a:pt x="4360859" y="5993290"/>
                </a:lnTo>
                <a:lnTo>
                  <a:pt x="4360858" y="5993291"/>
                </a:lnTo>
                <a:cubicBezTo>
                  <a:pt x="4359717" y="6004531"/>
                  <a:pt x="4359906" y="6017485"/>
                  <a:pt x="4354382" y="6026440"/>
                </a:cubicBezTo>
                <a:cubicBezTo>
                  <a:pt x="4337045" y="6054825"/>
                  <a:pt x="4318377" y="6082258"/>
                  <a:pt x="4298182" y="6108738"/>
                </a:cubicBezTo>
                <a:cubicBezTo>
                  <a:pt x="4289514" y="6120074"/>
                  <a:pt x="4284561" y="6126884"/>
                  <a:pt x="4284490" y="6133314"/>
                </a:cubicBezTo>
                <a:lnTo>
                  <a:pt x="4284490" y="6133315"/>
                </a:lnTo>
                <a:lnTo>
                  <a:pt x="4288190" y="6143190"/>
                </a:lnTo>
                <a:lnTo>
                  <a:pt x="4300086" y="6155600"/>
                </a:lnTo>
                <a:lnTo>
                  <a:pt x="4300088" y="6155603"/>
                </a:lnTo>
                <a:cubicBezTo>
                  <a:pt x="4322377" y="6175798"/>
                  <a:pt x="4333998" y="6200945"/>
                  <a:pt x="4338759" y="6228757"/>
                </a:cubicBezTo>
                <a:lnTo>
                  <a:pt x="4356096" y="6361540"/>
                </a:lnTo>
                <a:lnTo>
                  <a:pt x="4356096" y="6361539"/>
                </a:lnTo>
                <a:cubicBezTo>
                  <a:pt x="4352476" y="6317151"/>
                  <a:pt x="4346190" y="6272764"/>
                  <a:pt x="4338759" y="6228756"/>
                </a:cubicBezTo>
                <a:cubicBezTo>
                  <a:pt x="4333998" y="6200944"/>
                  <a:pt x="4322377" y="6175797"/>
                  <a:pt x="4300088" y="6155602"/>
                </a:cubicBezTo>
                <a:lnTo>
                  <a:pt x="4300086" y="6155600"/>
                </a:lnTo>
                <a:lnTo>
                  <a:pt x="4284490" y="6133315"/>
                </a:lnTo>
                <a:lnTo>
                  <a:pt x="4298182" y="6108739"/>
                </a:lnTo>
                <a:cubicBezTo>
                  <a:pt x="4318377" y="6082259"/>
                  <a:pt x="4337045" y="6054826"/>
                  <a:pt x="4354382" y="6026441"/>
                </a:cubicBezTo>
                <a:cubicBezTo>
                  <a:pt x="4359906" y="6017486"/>
                  <a:pt x="4359717" y="6004532"/>
                  <a:pt x="4360858" y="5993292"/>
                </a:cubicBezTo>
                <a:lnTo>
                  <a:pt x="4360859" y="5993290"/>
                </a:lnTo>
                <a:lnTo>
                  <a:pt x="4364311" y="5964477"/>
                </a:lnTo>
                <a:lnTo>
                  <a:pt x="4364478" y="5935950"/>
                </a:lnTo>
                <a:lnTo>
                  <a:pt x="4364478" y="5935949"/>
                </a:lnTo>
                <a:lnTo>
                  <a:pt x="4364477" y="5935946"/>
                </a:lnTo>
                <a:lnTo>
                  <a:pt x="4357598" y="5909351"/>
                </a:lnTo>
                <a:lnTo>
                  <a:pt x="4346575" y="5883756"/>
                </a:lnTo>
                <a:lnTo>
                  <a:pt x="4346573" y="5883751"/>
                </a:lnTo>
                <a:cubicBezTo>
                  <a:pt x="4324663" y="5837457"/>
                  <a:pt x="4297420" y="5794974"/>
                  <a:pt x="4258177" y="5760873"/>
                </a:cubicBezTo>
                <a:cubicBezTo>
                  <a:pt x="4253033" y="5756493"/>
                  <a:pt x="4251127" y="5747728"/>
                  <a:pt x="4249412" y="5740488"/>
                </a:cubicBezTo>
                <a:cubicBezTo>
                  <a:pt x="4246554" y="5728678"/>
                  <a:pt x="4243888" y="5716485"/>
                  <a:pt x="4243506" y="5704483"/>
                </a:cubicBezTo>
                <a:cubicBezTo>
                  <a:pt x="4241603" y="5646189"/>
                  <a:pt x="4214932" y="5600467"/>
                  <a:pt x="4172258" y="5562746"/>
                </a:cubicBezTo>
                <a:lnTo>
                  <a:pt x="4162685" y="5547578"/>
                </a:lnTo>
                <a:lnTo>
                  <a:pt x="4172830" y="5531694"/>
                </a:lnTo>
                <a:lnTo>
                  <a:pt x="4172831" y="5531692"/>
                </a:lnTo>
                <a:lnTo>
                  <a:pt x="4181230" y="5520422"/>
                </a:lnTo>
                <a:lnTo>
                  <a:pt x="4183450" y="5507668"/>
                </a:lnTo>
                <a:lnTo>
                  <a:pt x="4183450" y="5507667"/>
                </a:lnTo>
                <a:cubicBezTo>
                  <a:pt x="4183403" y="5498832"/>
                  <a:pt x="4180831" y="5489497"/>
                  <a:pt x="4178926" y="5480637"/>
                </a:cubicBezTo>
                <a:cubicBezTo>
                  <a:pt x="4175116" y="5462351"/>
                  <a:pt x="4171114" y="5443870"/>
                  <a:pt x="4167304" y="5425582"/>
                </a:cubicBezTo>
                <a:cubicBezTo>
                  <a:pt x="4164638" y="5412057"/>
                  <a:pt x="4162352" y="5398721"/>
                  <a:pt x="4159113" y="5385384"/>
                </a:cubicBezTo>
                <a:lnTo>
                  <a:pt x="4154237" y="5355014"/>
                </a:lnTo>
                <a:lnTo>
                  <a:pt x="4158157" y="5321350"/>
                </a:lnTo>
                <a:lnTo>
                  <a:pt x="4183116" y="5272797"/>
                </a:lnTo>
                <a:lnTo>
                  <a:pt x="4196024" y="5248936"/>
                </a:lnTo>
                <a:lnTo>
                  <a:pt x="4206573" y="5229434"/>
                </a:lnTo>
                <a:cubicBezTo>
                  <a:pt x="4210407" y="5213598"/>
                  <a:pt x="4210359" y="5196595"/>
                  <a:pt x="4206739" y="5179068"/>
                </a:cubicBezTo>
                <a:lnTo>
                  <a:pt x="4206739" y="5179067"/>
                </a:lnTo>
                <a:cubicBezTo>
                  <a:pt x="4206263" y="5176876"/>
                  <a:pt x="4205074" y="5174400"/>
                  <a:pt x="4204192" y="5172090"/>
                </a:cubicBezTo>
                <a:lnTo>
                  <a:pt x="4203501" y="5166114"/>
                </a:lnTo>
                <a:lnTo>
                  <a:pt x="4210217" y="5133225"/>
                </a:lnTo>
                <a:lnTo>
                  <a:pt x="4210217" y="5133224"/>
                </a:lnTo>
                <a:lnTo>
                  <a:pt x="4210215" y="5133220"/>
                </a:lnTo>
                <a:lnTo>
                  <a:pt x="4203072" y="5102461"/>
                </a:lnTo>
                <a:lnTo>
                  <a:pt x="4197188" y="5087444"/>
                </a:lnTo>
                <a:lnTo>
                  <a:pt x="4197182" y="5087423"/>
                </a:lnTo>
                <a:cubicBezTo>
                  <a:pt x="4191096" y="5072411"/>
                  <a:pt x="4184997" y="5057381"/>
                  <a:pt x="4184068" y="5041521"/>
                </a:cubicBezTo>
                <a:cubicBezTo>
                  <a:pt x="4182926" y="5022852"/>
                  <a:pt x="4168828" y="5003801"/>
                  <a:pt x="4157589" y="4987037"/>
                </a:cubicBezTo>
                <a:lnTo>
                  <a:pt x="4140307" y="4957453"/>
                </a:lnTo>
                <a:lnTo>
                  <a:pt x="4132757" y="4933810"/>
                </a:lnTo>
                <a:lnTo>
                  <a:pt x="4132755" y="4933805"/>
                </a:lnTo>
                <a:lnTo>
                  <a:pt x="4134157" y="4912169"/>
                </a:lnTo>
                <a:cubicBezTo>
                  <a:pt x="4135919" y="4904359"/>
                  <a:pt x="4136431" y="4896714"/>
                  <a:pt x="4135862" y="4889276"/>
                </a:cubicBezTo>
                <a:lnTo>
                  <a:pt x="4135862" y="4889275"/>
                </a:lnTo>
                <a:lnTo>
                  <a:pt x="4131084" y="4867614"/>
                </a:lnTo>
                <a:lnTo>
                  <a:pt x="4128333" y="4863343"/>
                </a:lnTo>
                <a:lnTo>
                  <a:pt x="4126583" y="4857317"/>
                </a:lnTo>
                <a:cubicBezTo>
                  <a:pt x="4121440" y="4847214"/>
                  <a:pt x="4114439" y="4837703"/>
                  <a:pt x="4106152" y="4828916"/>
                </a:cubicBezTo>
                <a:lnTo>
                  <a:pt x="4091316" y="4800483"/>
                </a:lnTo>
                <a:lnTo>
                  <a:pt x="4092625" y="4767765"/>
                </a:lnTo>
                <a:cubicBezTo>
                  <a:pt x="4098531" y="4738236"/>
                  <a:pt x="4098913" y="4707565"/>
                  <a:pt x="4102532" y="4677656"/>
                </a:cubicBezTo>
                <a:cubicBezTo>
                  <a:pt x="4103294" y="4671177"/>
                  <a:pt x="4105962" y="4662987"/>
                  <a:pt x="4110534" y="4659175"/>
                </a:cubicBezTo>
                <a:cubicBezTo>
                  <a:pt x="4167304" y="4612501"/>
                  <a:pt x="4167876" y="4546777"/>
                  <a:pt x="4170544" y="4482005"/>
                </a:cubicBezTo>
                <a:cubicBezTo>
                  <a:pt x="4172258" y="4442762"/>
                  <a:pt x="4172258" y="4403326"/>
                  <a:pt x="4171306" y="4363891"/>
                </a:cubicBezTo>
                <a:lnTo>
                  <a:pt x="4171306" y="4363890"/>
                </a:lnTo>
                <a:cubicBezTo>
                  <a:pt x="4171114" y="4350554"/>
                  <a:pt x="4168066" y="4336457"/>
                  <a:pt x="4162352" y="4324645"/>
                </a:cubicBezTo>
                <a:cubicBezTo>
                  <a:pt x="4150349" y="4300070"/>
                  <a:pt x="4134729" y="4277401"/>
                  <a:pt x="4122536" y="4253014"/>
                </a:cubicBezTo>
                <a:close/>
                <a:moveTo>
                  <a:pt x="4113010" y="4165383"/>
                </a:moveTo>
                <a:lnTo>
                  <a:pt x="4113010" y="4165384"/>
                </a:lnTo>
                <a:lnTo>
                  <a:pt x="4116915" y="4192388"/>
                </a:lnTo>
                <a:lnTo>
                  <a:pt x="4116915" y="4192387"/>
                </a:lnTo>
                <a:cubicBezTo>
                  <a:pt x="4117011" y="4182767"/>
                  <a:pt x="4116439" y="4173480"/>
                  <a:pt x="4113010" y="4165383"/>
                </a:cubicBezTo>
                <a:close/>
                <a:moveTo>
                  <a:pt x="4100628" y="3885338"/>
                </a:moveTo>
                <a:lnTo>
                  <a:pt x="4100628" y="3885339"/>
                </a:lnTo>
                <a:cubicBezTo>
                  <a:pt x="4110344" y="3897722"/>
                  <a:pt x="4117750" y="3910319"/>
                  <a:pt x="4123009" y="3923125"/>
                </a:cubicBezTo>
                <a:lnTo>
                  <a:pt x="4132513" y="3962160"/>
                </a:lnTo>
                <a:lnTo>
                  <a:pt x="4116821" y="4043838"/>
                </a:lnTo>
                <a:lnTo>
                  <a:pt x="4116820" y="4043839"/>
                </a:lnTo>
                <a:cubicBezTo>
                  <a:pt x="4108057" y="4063842"/>
                  <a:pt x="4102675" y="4083702"/>
                  <a:pt x="4101699" y="4103825"/>
                </a:cubicBezTo>
                <a:lnTo>
                  <a:pt x="4101699" y="4103826"/>
                </a:lnTo>
                <a:lnTo>
                  <a:pt x="4103666" y="4134255"/>
                </a:lnTo>
                <a:lnTo>
                  <a:pt x="4113010" y="4165382"/>
                </a:lnTo>
                <a:lnTo>
                  <a:pt x="4101699" y="4103826"/>
                </a:lnTo>
                <a:lnTo>
                  <a:pt x="4116820" y="4043840"/>
                </a:lnTo>
                <a:lnTo>
                  <a:pt x="4116821" y="4043838"/>
                </a:lnTo>
                <a:lnTo>
                  <a:pt x="4130123" y="4002410"/>
                </a:lnTo>
                <a:lnTo>
                  <a:pt x="4132513" y="3962160"/>
                </a:lnTo>
                <a:lnTo>
                  <a:pt x="4132513" y="3962159"/>
                </a:lnTo>
                <a:cubicBezTo>
                  <a:pt x="4130251" y="3935727"/>
                  <a:pt x="4120060" y="3910104"/>
                  <a:pt x="4100628" y="3885338"/>
                </a:cubicBezTo>
                <a:close/>
                <a:moveTo>
                  <a:pt x="4115391" y="3670561"/>
                </a:moveTo>
                <a:lnTo>
                  <a:pt x="4117820" y="3680164"/>
                </a:lnTo>
                <a:lnTo>
                  <a:pt x="4113772" y="3734837"/>
                </a:lnTo>
                <a:lnTo>
                  <a:pt x="4113772" y="3734838"/>
                </a:lnTo>
                <a:cubicBezTo>
                  <a:pt x="4112820" y="3741316"/>
                  <a:pt x="4111486" y="3749126"/>
                  <a:pt x="4114154" y="3754653"/>
                </a:cubicBezTo>
                <a:lnTo>
                  <a:pt x="4120511" y="3789776"/>
                </a:lnTo>
                <a:lnTo>
                  <a:pt x="4105580" y="3822472"/>
                </a:lnTo>
                <a:cubicBezTo>
                  <a:pt x="4098532" y="3831902"/>
                  <a:pt x="4092912" y="3842046"/>
                  <a:pt x="4091245" y="3852619"/>
                </a:cubicBezTo>
                <a:lnTo>
                  <a:pt x="4091245" y="3852620"/>
                </a:lnTo>
                <a:lnTo>
                  <a:pt x="4092025" y="3868764"/>
                </a:lnTo>
                <a:lnTo>
                  <a:pt x="4100628" y="3885337"/>
                </a:lnTo>
                <a:lnTo>
                  <a:pt x="4091245" y="3852620"/>
                </a:lnTo>
                <a:lnTo>
                  <a:pt x="4105580" y="3822473"/>
                </a:lnTo>
                <a:cubicBezTo>
                  <a:pt x="4113772" y="3811614"/>
                  <a:pt x="4118916" y="3800897"/>
                  <a:pt x="4120511" y="3789777"/>
                </a:cubicBezTo>
                <a:lnTo>
                  <a:pt x="4120511" y="3789776"/>
                </a:lnTo>
                <a:cubicBezTo>
                  <a:pt x="4122107" y="3778655"/>
                  <a:pt x="4120154" y="3767130"/>
                  <a:pt x="4114154" y="3754652"/>
                </a:cubicBezTo>
                <a:lnTo>
                  <a:pt x="4113772" y="3734838"/>
                </a:lnTo>
                <a:lnTo>
                  <a:pt x="4117820" y="3680164"/>
                </a:lnTo>
                <a:lnTo>
                  <a:pt x="4117820" y="3680163"/>
                </a:lnTo>
                <a:close/>
                <a:moveTo>
                  <a:pt x="4185711" y="2836172"/>
                </a:moveTo>
                <a:lnTo>
                  <a:pt x="4177020" y="2848793"/>
                </a:lnTo>
                <a:cubicBezTo>
                  <a:pt x="4172020" y="2865010"/>
                  <a:pt x="4166162" y="2881307"/>
                  <a:pt x="4161416" y="2897785"/>
                </a:cubicBezTo>
                <a:lnTo>
                  <a:pt x="4160387" y="2903551"/>
                </a:lnTo>
                <a:lnTo>
                  <a:pt x="4157113" y="2914328"/>
                </a:lnTo>
                <a:lnTo>
                  <a:pt x="4152482" y="2947859"/>
                </a:lnTo>
                <a:lnTo>
                  <a:pt x="4152481" y="2947862"/>
                </a:lnTo>
                <a:lnTo>
                  <a:pt x="4152481" y="2947863"/>
                </a:lnTo>
                <a:cubicBezTo>
                  <a:pt x="4152112" y="2959157"/>
                  <a:pt x="4153112" y="2970576"/>
                  <a:pt x="4156065" y="2982149"/>
                </a:cubicBezTo>
                <a:lnTo>
                  <a:pt x="4167758" y="3077402"/>
                </a:lnTo>
                <a:lnTo>
                  <a:pt x="4155303" y="3172654"/>
                </a:lnTo>
                <a:cubicBezTo>
                  <a:pt x="4129394" y="3276480"/>
                  <a:pt x="4101962" y="3380305"/>
                  <a:pt x="4107676" y="3489467"/>
                </a:cubicBezTo>
                <a:cubicBezTo>
                  <a:pt x="4108628" y="3507563"/>
                  <a:pt x="4097007" y="3529090"/>
                  <a:pt x="4085577" y="3544713"/>
                </a:cubicBezTo>
                <a:cubicBezTo>
                  <a:pt x="4074719" y="3559668"/>
                  <a:pt x="4068860" y="3566811"/>
                  <a:pt x="4067955" y="3574408"/>
                </a:cubicBezTo>
                <a:lnTo>
                  <a:pt x="4067956" y="3574408"/>
                </a:lnTo>
                <a:lnTo>
                  <a:pt x="4067955" y="3574409"/>
                </a:lnTo>
                <a:cubicBezTo>
                  <a:pt x="4067050" y="3582005"/>
                  <a:pt x="4071099" y="3590054"/>
                  <a:pt x="4080053" y="3606818"/>
                </a:cubicBezTo>
                <a:cubicBezTo>
                  <a:pt x="4084435" y="3614820"/>
                  <a:pt x="4087101" y="3624726"/>
                  <a:pt x="4093579" y="3630633"/>
                </a:cubicBezTo>
                <a:lnTo>
                  <a:pt x="4109452" y="3651926"/>
                </a:lnTo>
                <a:lnTo>
                  <a:pt x="4093579" y="3630632"/>
                </a:lnTo>
                <a:cubicBezTo>
                  <a:pt x="4087101" y="3624725"/>
                  <a:pt x="4084435" y="3614819"/>
                  <a:pt x="4080053" y="3606817"/>
                </a:cubicBezTo>
                <a:cubicBezTo>
                  <a:pt x="4075576" y="3598435"/>
                  <a:pt x="4072325" y="3592232"/>
                  <a:pt x="4070307" y="3587174"/>
                </a:cubicBezTo>
                <a:lnTo>
                  <a:pt x="4067956" y="3574408"/>
                </a:lnTo>
                <a:lnTo>
                  <a:pt x="4073034" y="3562321"/>
                </a:lnTo>
                <a:cubicBezTo>
                  <a:pt x="4075969" y="3557716"/>
                  <a:pt x="4080148" y="3552191"/>
                  <a:pt x="4085577" y="3544714"/>
                </a:cubicBezTo>
                <a:cubicBezTo>
                  <a:pt x="4097007" y="3529091"/>
                  <a:pt x="4108628" y="3507564"/>
                  <a:pt x="4107676" y="3489468"/>
                </a:cubicBezTo>
                <a:cubicBezTo>
                  <a:pt x="4101962" y="3380306"/>
                  <a:pt x="4129394" y="3276481"/>
                  <a:pt x="4155303" y="3172655"/>
                </a:cubicBezTo>
                <a:cubicBezTo>
                  <a:pt x="4163305" y="3140650"/>
                  <a:pt x="4167543" y="3109026"/>
                  <a:pt x="4167758" y="3077402"/>
                </a:cubicBezTo>
                <a:lnTo>
                  <a:pt x="4167758" y="3077401"/>
                </a:lnTo>
                <a:cubicBezTo>
                  <a:pt x="4167972" y="3045777"/>
                  <a:pt x="4164162" y="3014153"/>
                  <a:pt x="4156065" y="2982148"/>
                </a:cubicBezTo>
                <a:lnTo>
                  <a:pt x="4152481" y="2947863"/>
                </a:lnTo>
                <a:lnTo>
                  <a:pt x="4152482" y="2947859"/>
                </a:lnTo>
                <a:lnTo>
                  <a:pt x="4160387" y="2903551"/>
                </a:lnTo>
                <a:lnTo>
                  <a:pt x="4177020" y="2848794"/>
                </a:lnTo>
                <a:cubicBezTo>
                  <a:pt x="4178353" y="2844317"/>
                  <a:pt x="4181639" y="2839983"/>
                  <a:pt x="4185711" y="2836173"/>
                </a:cubicBezTo>
                <a:close/>
                <a:moveTo>
                  <a:pt x="3701225" y="1508458"/>
                </a:moveTo>
                <a:lnTo>
                  <a:pt x="3673131" y="1596214"/>
                </a:lnTo>
                <a:cubicBezTo>
                  <a:pt x="3670654" y="1604979"/>
                  <a:pt x="3672179" y="1615837"/>
                  <a:pt x="3675036" y="1624981"/>
                </a:cubicBezTo>
                <a:cubicBezTo>
                  <a:pt x="3684752" y="1656224"/>
                  <a:pt x="3709137" y="1676037"/>
                  <a:pt x="3731617" y="1697754"/>
                </a:cubicBezTo>
                <a:cubicBezTo>
                  <a:pt x="3741524" y="1707280"/>
                  <a:pt x="3748572" y="1720424"/>
                  <a:pt x="3754286" y="1733189"/>
                </a:cubicBezTo>
                <a:cubicBezTo>
                  <a:pt x="3768957" y="1766336"/>
                  <a:pt x="3782101" y="1800247"/>
                  <a:pt x="3796007" y="1833776"/>
                </a:cubicBezTo>
                <a:cubicBezTo>
                  <a:pt x="3797341" y="1837014"/>
                  <a:pt x="3800770" y="1839680"/>
                  <a:pt x="3803628" y="1842159"/>
                </a:cubicBezTo>
                <a:cubicBezTo>
                  <a:pt x="3833729" y="1866923"/>
                  <a:pt x="3864018" y="1891498"/>
                  <a:pt x="3894119" y="1916455"/>
                </a:cubicBezTo>
                <a:cubicBezTo>
                  <a:pt x="3899833" y="1921217"/>
                  <a:pt x="3904025" y="1928077"/>
                  <a:pt x="3909549" y="1933220"/>
                </a:cubicBezTo>
                <a:cubicBezTo>
                  <a:pt x="3917169" y="1940460"/>
                  <a:pt x="3924410" y="1949604"/>
                  <a:pt x="3933554" y="1953414"/>
                </a:cubicBezTo>
                <a:cubicBezTo>
                  <a:pt x="3962319" y="1965225"/>
                  <a:pt x="3974703" y="1987895"/>
                  <a:pt x="3980037" y="2016470"/>
                </a:cubicBezTo>
                <a:cubicBezTo>
                  <a:pt x="3984990" y="2042571"/>
                  <a:pt x="3989182" y="2068670"/>
                  <a:pt x="3994896" y="2094579"/>
                </a:cubicBezTo>
                <a:cubicBezTo>
                  <a:pt x="4001754" y="2126202"/>
                  <a:pt x="4009184" y="2157637"/>
                  <a:pt x="4017567" y="2188880"/>
                </a:cubicBezTo>
                <a:cubicBezTo>
                  <a:pt x="4021187" y="2202405"/>
                  <a:pt x="4025377" y="2216693"/>
                  <a:pt x="4032807" y="2228315"/>
                </a:cubicBezTo>
                <a:cubicBezTo>
                  <a:pt x="4053382" y="2260891"/>
                  <a:pt x="4067288" y="2295754"/>
                  <a:pt x="4061764" y="2334045"/>
                </a:cubicBezTo>
                <a:cubicBezTo>
                  <a:pt x="4057382" y="2364716"/>
                  <a:pt x="4068622" y="2390435"/>
                  <a:pt x="4086149" y="2409486"/>
                </a:cubicBezTo>
                <a:cubicBezTo>
                  <a:pt x="4094103" y="2418155"/>
                  <a:pt x="4099616" y="2426977"/>
                  <a:pt x="4103250" y="2435913"/>
                </a:cubicBezTo>
                <a:lnTo>
                  <a:pt x="4109081" y="2463018"/>
                </a:lnTo>
                <a:lnTo>
                  <a:pt x="4109080" y="2463031"/>
                </a:lnTo>
                <a:lnTo>
                  <a:pt x="4100439" y="2518262"/>
                </a:lnTo>
                <a:lnTo>
                  <a:pt x="4100438" y="2518264"/>
                </a:lnTo>
                <a:cubicBezTo>
                  <a:pt x="4097771" y="2527790"/>
                  <a:pt x="4096627" y="2536458"/>
                  <a:pt x="4096794" y="2545006"/>
                </a:cubicBezTo>
                <a:lnTo>
                  <a:pt x="4096794" y="2545007"/>
                </a:lnTo>
                <a:cubicBezTo>
                  <a:pt x="4096960" y="2553556"/>
                  <a:pt x="4098437" y="2561986"/>
                  <a:pt x="4101008" y="2571035"/>
                </a:cubicBezTo>
                <a:cubicBezTo>
                  <a:pt x="4113010" y="2612946"/>
                  <a:pt x="4145587" y="2640951"/>
                  <a:pt x="4174162" y="2668002"/>
                </a:cubicBezTo>
                <a:cubicBezTo>
                  <a:pt x="4198547" y="2691055"/>
                  <a:pt x="4212264" y="2716964"/>
                  <a:pt x="4222552" y="2745349"/>
                </a:cubicBezTo>
                <a:lnTo>
                  <a:pt x="4222553" y="2745352"/>
                </a:lnTo>
                <a:lnTo>
                  <a:pt x="4228473" y="2778006"/>
                </a:lnTo>
                <a:lnTo>
                  <a:pt x="4228053" y="2785440"/>
                </a:lnTo>
                <a:lnTo>
                  <a:pt x="4217974" y="2811780"/>
                </a:lnTo>
                <a:lnTo>
                  <a:pt x="4217970" y="2811787"/>
                </a:lnTo>
                <a:lnTo>
                  <a:pt x="4217971" y="2811787"/>
                </a:lnTo>
                <a:lnTo>
                  <a:pt x="4217974" y="2811780"/>
                </a:lnTo>
                <a:lnTo>
                  <a:pt x="4227624" y="2793023"/>
                </a:lnTo>
                <a:lnTo>
                  <a:pt x="4228053" y="2785440"/>
                </a:lnTo>
                <a:lnTo>
                  <a:pt x="4229253" y="2782305"/>
                </a:lnTo>
                <a:lnTo>
                  <a:pt x="4228473" y="2778006"/>
                </a:lnTo>
                <a:lnTo>
                  <a:pt x="4228883" y="2770757"/>
                </a:lnTo>
                <a:lnTo>
                  <a:pt x="4222553" y="2745352"/>
                </a:lnTo>
                <a:lnTo>
                  <a:pt x="4222552" y="2745348"/>
                </a:lnTo>
                <a:cubicBezTo>
                  <a:pt x="4212264" y="2716963"/>
                  <a:pt x="4198547" y="2691054"/>
                  <a:pt x="4174162" y="2668001"/>
                </a:cubicBezTo>
                <a:cubicBezTo>
                  <a:pt x="4145587" y="2640950"/>
                  <a:pt x="4113010" y="2612945"/>
                  <a:pt x="4101008" y="2571034"/>
                </a:cubicBezTo>
                <a:lnTo>
                  <a:pt x="4096794" y="2545007"/>
                </a:lnTo>
                <a:lnTo>
                  <a:pt x="4100438" y="2518265"/>
                </a:lnTo>
                <a:lnTo>
                  <a:pt x="4100439" y="2518262"/>
                </a:lnTo>
                <a:lnTo>
                  <a:pt x="4107019" y="2490551"/>
                </a:lnTo>
                <a:lnTo>
                  <a:pt x="4109080" y="2463031"/>
                </a:lnTo>
                <a:lnTo>
                  <a:pt x="4109082" y="2463019"/>
                </a:lnTo>
                <a:lnTo>
                  <a:pt x="4109081" y="2463018"/>
                </a:lnTo>
                <a:lnTo>
                  <a:pt x="4109082" y="2463018"/>
                </a:lnTo>
                <a:cubicBezTo>
                  <a:pt x="4108200" y="2444777"/>
                  <a:pt x="4102057" y="2426822"/>
                  <a:pt x="4086149" y="2409485"/>
                </a:cubicBezTo>
                <a:cubicBezTo>
                  <a:pt x="4068622" y="2390434"/>
                  <a:pt x="4057382" y="2364715"/>
                  <a:pt x="4061764" y="2334044"/>
                </a:cubicBezTo>
                <a:cubicBezTo>
                  <a:pt x="4067288" y="2295753"/>
                  <a:pt x="4053382" y="2260890"/>
                  <a:pt x="4032807" y="2228314"/>
                </a:cubicBezTo>
                <a:cubicBezTo>
                  <a:pt x="4025377" y="2216692"/>
                  <a:pt x="4021187" y="2202404"/>
                  <a:pt x="4017567" y="2188879"/>
                </a:cubicBezTo>
                <a:cubicBezTo>
                  <a:pt x="4009184" y="2157636"/>
                  <a:pt x="4001754" y="2126201"/>
                  <a:pt x="3994896" y="2094578"/>
                </a:cubicBezTo>
                <a:cubicBezTo>
                  <a:pt x="3989182" y="2068669"/>
                  <a:pt x="3984990" y="2042570"/>
                  <a:pt x="3980037" y="2016469"/>
                </a:cubicBezTo>
                <a:cubicBezTo>
                  <a:pt x="3974703" y="1987894"/>
                  <a:pt x="3962319" y="1965224"/>
                  <a:pt x="3933554" y="1953413"/>
                </a:cubicBezTo>
                <a:cubicBezTo>
                  <a:pt x="3924410" y="1949603"/>
                  <a:pt x="3917169" y="1940459"/>
                  <a:pt x="3909549" y="1933219"/>
                </a:cubicBezTo>
                <a:cubicBezTo>
                  <a:pt x="3904025" y="1928076"/>
                  <a:pt x="3899833" y="1921216"/>
                  <a:pt x="3894119" y="1916454"/>
                </a:cubicBezTo>
                <a:cubicBezTo>
                  <a:pt x="3864018" y="1891497"/>
                  <a:pt x="3833729" y="1866922"/>
                  <a:pt x="3803628" y="1842158"/>
                </a:cubicBezTo>
                <a:cubicBezTo>
                  <a:pt x="3800770" y="1839679"/>
                  <a:pt x="3797341" y="1837013"/>
                  <a:pt x="3796007" y="1833775"/>
                </a:cubicBezTo>
                <a:cubicBezTo>
                  <a:pt x="3782101" y="1800246"/>
                  <a:pt x="3768958" y="1766335"/>
                  <a:pt x="3754286" y="1733188"/>
                </a:cubicBezTo>
                <a:cubicBezTo>
                  <a:pt x="3748572" y="1720423"/>
                  <a:pt x="3741524" y="1707279"/>
                  <a:pt x="3731618" y="1697753"/>
                </a:cubicBezTo>
                <a:cubicBezTo>
                  <a:pt x="3709138" y="1676036"/>
                  <a:pt x="3684752" y="1656223"/>
                  <a:pt x="3675036" y="1624980"/>
                </a:cubicBezTo>
                <a:cubicBezTo>
                  <a:pt x="3672180" y="1615836"/>
                  <a:pt x="3670655" y="1604978"/>
                  <a:pt x="3673132" y="1596213"/>
                </a:cubicBezTo>
                <a:close/>
                <a:moveTo>
                  <a:pt x="3719830" y="1459073"/>
                </a:moveTo>
                <a:lnTo>
                  <a:pt x="3719829" y="1459074"/>
                </a:lnTo>
                <a:lnTo>
                  <a:pt x="3710612" y="1481572"/>
                </a:lnTo>
                <a:close/>
                <a:moveTo>
                  <a:pt x="3739023" y="1268758"/>
                </a:moveTo>
                <a:cubicBezTo>
                  <a:pt x="3739475" y="1275402"/>
                  <a:pt x="3741047" y="1281689"/>
                  <a:pt x="3744190" y="1286070"/>
                </a:cubicBezTo>
                <a:cubicBezTo>
                  <a:pt x="3758763" y="1306930"/>
                  <a:pt x="3765003" y="1328553"/>
                  <a:pt x="3766527" y="1350628"/>
                </a:cubicBezTo>
                <a:lnTo>
                  <a:pt x="3760933" y="1413840"/>
                </a:lnTo>
                <a:lnTo>
                  <a:pt x="3766528" y="1350627"/>
                </a:lnTo>
                <a:cubicBezTo>
                  <a:pt x="3765003" y="1328552"/>
                  <a:pt x="3758764" y="1306930"/>
                  <a:pt x="3744190" y="1286069"/>
                </a:cubicBezTo>
                <a:close/>
                <a:moveTo>
                  <a:pt x="3680752" y="773035"/>
                </a:moveTo>
                <a:lnTo>
                  <a:pt x="3680752" y="773036"/>
                </a:lnTo>
                <a:cubicBezTo>
                  <a:pt x="3683038" y="800277"/>
                  <a:pt x="3686276" y="827330"/>
                  <a:pt x="3688752" y="854380"/>
                </a:cubicBezTo>
                <a:cubicBezTo>
                  <a:pt x="3691038" y="878957"/>
                  <a:pt x="3691800" y="903723"/>
                  <a:pt x="3719805" y="915344"/>
                </a:cubicBezTo>
                <a:cubicBezTo>
                  <a:pt x="3724187" y="917060"/>
                  <a:pt x="3727425" y="922774"/>
                  <a:pt x="3730283" y="927156"/>
                </a:cubicBezTo>
                <a:cubicBezTo>
                  <a:pt x="3774291" y="994786"/>
                  <a:pt x="3773147" y="1030981"/>
                  <a:pt x="3726663" y="1097088"/>
                </a:cubicBezTo>
                <a:cubicBezTo>
                  <a:pt x="3721901" y="1103946"/>
                  <a:pt x="3718471" y="1118614"/>
                  <a:pt x="3722281" y="1123186"/>
                </a:cubicBezTo>
                <a:cubicBezTo>
                  <a:pt x="3738093" y="1142618"/>
                  <a:pt x="3745142" y="1162954"/>
                  <a:pt x="3747000" y="1184029"/>
                </a:cubicBezTo>
                <a:cubicBezTo>
                  <a:pt x="3745142" y="1162954"/>
                  <a:pt x="3738094" y="1142617"/>
                  <a:pt x="3722282" y="1123185"/>
                </a:cubicBezTo>
                <a:cubicBezTo>
                  <a:pt x="3718472" y="1118613"/>
                  <a:pt x="3721902" y="1103945"/>
                  <a:pt x="3726664" y="1097087"/>
                </a:cubicBezTo>
                <a:cubicBezTo>
                  <a:pt x="3773148" y="1030980"/>
                  <a:pt x="3774292" y="994785"/>
                  <a:pt x="3730284" y="927155"/>
                </a:cubicBezTo>
                <a:cubicBezTo>
                  <a:pt x="3727426" y="922773"/>
                  <a:pt x="3724188" y="917059"/>
                  <a:pt x="3719806" y="915343"/>
                </a:cubicBezTo>
                <a:cubicBezTo>
                  <a:pt x="3691800" y="903722"/>
                  <a:pt x="3691038" y="878956"/>
                  <a:pt x="3688752" y="854379"/>
                </a:cubicBezTo>
                <a:close/>
                <a:moveTo>
                  <a:pt x="3736153" y="517851"/>
                </a:moveTo>
                <a:lnTo>
                  <a:pt x="3727235" y="556048"/>
                </a:lnTo>
                <a:cubicBezTo>
                  <a:pt x="3725139" y="564049"/>
                  <a:pt x="3719615" y="572623"/>
                  <a:pt x="3720757" y="580051"/>
                </a:cubicBezTo>
                <a:cubicBezTo>
                  <a:pt x="3724091" y="601579"/>
                  <a:pt x="3721662" y="622201"/>
                  <a:pt x="3717376" y="642538"/>
                </a:cubicBezTo>
                <a:lnTo>
                  <a:pt x="3704853" y="694928"/>
                </a:lnTo>
                <a:lnTo>
                  <a:pt x="3717377" y="642537"/>
                </a:lnTo>
                <a:cubicBezTo>
                  <a:pt x="3721663" y="622201"/>
                  <a:pt x="3724092" y="601578"/>
                  <a:pt x="3720758" y="580050"/>
                </a:cubicBezTo>
                <a:cubicBezTo>
                  <a:pt x="3719616" y="572622"/>
                  <a:pt x="3725140" y="564048"/>
                  <a:pt x="3727236" y="556047"/>
                </a:cubicBezTo>
                <a:close/>
                <a:moveTo>
                  <a:pt x="3749448" y="298169"/>
                </a:moveTo>
                <a:lnTo>
                  <a:pt x="3734666" y="313533"/>
                </a:lnTo>
                <a:lnTo>
                  <a:pt x="3734666" y="313533"/>
                </a:lnTo>
                <a:lnTo>
                  <a:pt x="3734665" y="313534"/>
                </a:lnTo>
                <a:cubicBezTo>
                  <a:pt x="3730473" y="316390"/>
                  <a:pt x="3732759" y="330299"/>
                  <a:pt x="3734093" y="338871"/>
                </a:cubicBezTo>
                <a:lnTo>
                  <a:pt x="3734100" y="338903"/>
                </a:lnTo>
                <a:lnTo>
                  <a:pt x="3744000" y="395640"/>
                </a:lnTo>
                <a:lnTo>
                  <a:pt x="3740190" y="367328"/>
                </a:lnTo>
                <a:lnTo>
                  <a:pt x="3734100" y="338903"/>
                </a:lnTo>
                <a:lnTo>
                  <a:pt x="3734094" y="338870"/>
                </a:lnTo>
                <a:cubicBezTo>
                  <a:pt x="3733427" y="334584"/>
                  <a:pt x="3732522" y="328964"/>
                  <a:pt x="3732308" y="324058"/>
                </a:cubicBezTo>
                <a:lnTo>
                  <a:pt x="3734666" y="313533"/>
                </a:lnTo>
                <a:close/>
                <a:moveTo>
                  <a:pt x="3756993" y="281568"/>
                </a:moveTo>
                <a:lnTo>
                  <a:pt x="3752098" y="295415"/>
                </a:lnTo>
                <a:lnTo>
                  <a:pt x="3752099" y="295415"/>
                </a:lnTo>
                <a:close/>
                <a:moveTo>
                  <a:pt x="3743673" y="24486"/>
                </a:moveTo>
                <a:lnTo>
                  <a:pt x="3741410" y="74129"/>
                </a:lnTo>
                <a:cubicBezTo>
                  <a:pt x="3742333" y="91492"/>
                  <a:pt x="3744643" y="108703"/>
                  <a:pt x="3747334" y="125861"/>
                </a:cubicBezTo>
                <a:lnTo>
                  <a:pt x="3751729" y="153388"/>
                </a:lnTo>
                <a:lnTo>
                  <a:pt x="3760002" y="228944"/>
                </a:lnTo>
                <a:lnTo>
                  <a:pt x="3755543" y="177271"/>
                </a:lnTo>
                <a:lnTo>
                  <a:pt x="3751729" y="153388"/>
                </a:lnTo>
                <a:lnTo>
                  <a:pt x="3751530" y="151569"/>
                </a:lnTo>
                <a:cubicBezTo>
                  <a:pt x="3747300" y="125876"/>
                  <a:pt x="3742795" y="100174"/>
                  <a:pt x="3741411" y="74129"/>
                </a:cubicBezTo>
                <a:close/>
                <a:moveTo>
                  <a:pt x="3741092" y="0"/>
                </a:moveTo>
                <a:lnTo>
                  <a:pt x="4205201" y="0"/>
                </a:lnTo>
                <a:lnTo>
                  <a:pt x="4204073" y="2817"/>
                </a:lnTo>
                <a:cubicBezTo>
                  <a:pt x="4195691" y="21486"/>
                  <a:pt x="4193023" y="43012"/>
                  <a:pt x="4189974" y="63587"/>
                </a:cubicBezTo>
                <a:cubicBezTo>
                  <a:pt x="4184450" y="101308"/>
                  <a:pt x="4181020" y="139219"/>
                  <a:pt x="4176068" y="176939"/>
                </a:cubicBezTo>
                <a:cubicBezTo>
                  <a:pt x="4174924" y="184941"/>
                  <a:pt x="4172830" y="194085"/>
                  <a:pt x="4168066" y="200182"/>
                </a:cubicBezTo>
                <a:cubicBezTo>
                  <a:pt x="4136061" y="241901"/>
                  <a:pt x="4127108" y="292579"/>
                  <a:pt x="4130154" y="340774"/>
                </a:cubicBezTo>
                <a:cubicBezTo>
                  <a:pt x="4132443" y="378686"/>
                  <a:pt x="4134157" y="415835"/>
                  <a:pt x="4130919" y="453364"/>
                </a:cubicBezTo>
                <a:cubicBezTo>
                  <a:pt x="4130727" y="456222"/>
                  <a:pt x="4131109" y="460032"/>
                  <a:pt x="4132633" y="462126"/>
                </a:cubicBezTo>
                <a:cubicBezTo>
                  <a:pt x="4142729" y="475081"/>
                  <a:pt x="4143491" y="488607"/>
                  <a:pt x="4145205" y="505182"/>
                </a:cubicBezTo>
                <a:cubicBezTo>
                  <a:pt x="4147683" y="528615"/>
                  <a:pt x="4145967" y="550141"/>
                  <a:pt x="4141777" y="571860"/>
                </a:cubicBezTo>
                <a:cubicBezTo>
                  <a:pt x="4138729" y="587672"/>
                  <a:pt x="4132443" y="603673"/>
                  <a:pt x="4124440" y="617772"/>
                </a:cubicBezTo>
                <a:cubicBezTo>
                  <a:pt x="4113200" y="637392"/>
                  <a:pt x="4108820" y="656255"/>
                  <a:pt x="4123678" y="674923"/>
                </a:cubicBezTo>
                <a:cubicBezTo>
                  <a:pt x="4139491" y="695116"/>
                  <a:pt x="4133967" y="717977"/>
                  <a:pt x="4134537" y="740268"/>
                </a:cubicBezTo>
                <a:cubicBezTo>
                  <a:pt x="4134729" y="749982"/>
                  <a:pt x="4134347" y="760270"/>
                  <a:pt x="4136823" y="769605"/>
                </a:cubicBezTo>
                <a:cubicBezTo>
                  <a:pt x="4143873" y="796655"/>
                  <a:pt x="4154541" y="822756"/>
                  <a:pt x="4159303" y="850189"/>
                </a:cubicBezTo>
                <a:cubicBezTo>
                  <a:pt x="4161970" y="865430"/>
                  <a:pt x="4157207" y="882384"/>
                  <a:pt x="4153779" y="898198"/>
                </a:cubicBezTo>
                <a:cubicBezTo>
                  <a:pt x="4150159" y="914200"/>
                  <a:pt x="4144635" y="930011"/>
                  <a:pt x="4138919" y="945444"/>
                </a:cubicBezTo>
                <a:cubicBezTo>
                  <a:pt x="4135109" y="955920"/>
                  <a:pt x="4131489" y="967350"/>
                  <a:pt x="4124630" y="975733"/>
                </a:cubicBezTo>
                <a:cubicBezTo>
                  <a:pt x="4109010" y="994785"/>
                  <a:pt x="4106342" y="1014406"/>
                  <a:pt x="4114534" y="1036887"/>
                </a:cubicBezTo>
                <a:cubicBezTo>
                  <a:pt x="4115868" y="1040315"/>
                  <a:pt x="4115868" y="1044315"/>
                  <a:pt x="4116058" y="1048125"/>
                </a:cubicBezTo>
                <a:cubicBezTo>
                  <a:pt x="4120058" y="1109091"/>
                  <a:pt x="4122536" y="1170051"/>
                  <a:pt x="4128632" y="1230633"/>
                </a:cubicBezTo>
                <a:cubicBezTo>
                  <a:pt x="4131109" y="1255206"/>
                  <a:pt x="4141967" y="1278829"/>
                  <a:pt x="4148825" y="1303024"/>
                </a:cubicBezTo>
                <a:cubicBezTo>
                  <a:pt x="4150159" y="1307978"/>
                  <a:pt x="4152255" y="1313504"/>
                  <a:pt x="4151301" y="1318456"/>
                </a:cubicBezTo>
                <a:cubicBezTo>
                  <a:pt x="4141777" y="1372368"/>
                  <a:pt x="4155683" y="1422854"/>
                  <a:pt x="4173972" y="1472575"/>
                </a:cubicBezTo>
                <a:cubicBezTo>
                  <a:pt x="4175878" y="1477717"/>
                  <a:pt x="4175306" y="1484004"/>
                  <a:pt x="4174924" y="1489720"/>
                </a:cubicBezTo>
                <a:cubicBezTo>
                  <a:pt x="4173592" y="1505724"/>
                  <a:pt x="4166924" y="1523059"/>
                  <a:pt x="4170924" y="1537537"/>
                </a:cubicBezTo>
                <a:cubicBezTo>
                  <a:pt x="4181974" y="1576019"/>
                  <a:pt x="4195309" y="1614120"/>
                  <a:pt x="4212073" y="1650317"/>
                </a:cubicBezTo>
                <a:cubicBezTo>
                  <a:pt x="4229028" y="1687086"/>
                  <a:pt x="4243316" y="1721185"/>
                  <a:pt x="4226173" y="1763287"/>
                </a:cubicBezTo>
                <a:cubicBezTo>
                  <a:pt x="4218932" y="1781194"/>
                  <a:pt x="4224076" y="1804816"/>
                  <a:pt x="4225981" y="1825393"/>
                </a:cubicBezTo>
                <a:cubicBezTo>
                  <a:pt x="4227504" y="1840441"/>
                  <a:pt x="4236078" y="1854920"/>
                  <a:pt x="4236078" y="1869780"/>
                </a:cubicBezTo>
                <a:cubicBezTo>
                  <a:pt x="4236078" y="1909408"/>
                  <a:pt x="4246174" y="1944649"/>
                  <a:pt x="4266749" y="1978940"/>
                </a:cubicBezTo>
                <a:cubicBezTo>
                  <a:pt x="4274749" y="1992279"/>
                  <a:pt x="4269416" y="2013043"/>
                  <a:pt x="4271512" y="2030378"/>
                </a:cubicBezTo>
                <a:cubicBezTo>
                  <a:pt x="4273987" y="2048668"/>
                  <a:pt x="4276274" y="2067525"/>
                  <a:pt x="4281800" y="2085054"/>
                </a:cubicBezTo>
                <a:cubicBezTo>
                  <a:pt x="4296278" y="2130393"/>
                  <a:pt x="4312661" y="2175163"/>
                  <a:pt x="4327901" y="2220312"/>
                </a:cubicBezTo>
                <a:cubicBezTo>
                  <a:pt x="4340476" y="2257459"/>
                  <a:pt x="4330569" y="2294039"/>
                  <a:pt x="4325236" y="2330806"/>
                </a:cubicBezTo>
                <a:cubicBezTo>
                  <a:pt x="4321805" y="2353859"/>
                  <a:pt x="4313613" y="2375383"/>
                  <a:pt x="4325807" y="2401292"/>
                </a:cubicBezTo>
                <a:cubicBezTo>
                  <a:pt x="4337427" y="2426059"/>
                  <a:pt x="4334759" y="2457492"/>
                  <a:pt x="4341047" y="2485307"/>
                </a:cubicBezTo>
                <a:cubicBezTo>
                  <a:pt x="4346380" y="2508742"/>
                  <a:pt x="4354954" y="2531409"/>
                  <a:pt x="4363336" y="2554079"/>
                </a:cubicBezTo>
                <a:cubicBezTo>
                  <a:pt x="4374768" y="2584942"/>
                  <a:pt x="4386767" y="2615421"/>
                  <a:pt x="4381054" y="2649143"/>
                </a:cubicBezTo>
                <a:cubicBezTo>
                  <a:pt x="4374575" y="2687436"/>
                  <a:pt x="4398960" y="2713723"/>
                  <a:pt x="4415154" y="2743826"/>
                </a:cubicBezTo>
                <a:cubicBezTo>
                  <a:pt x="4426202" y="2764590"/>
                  <a:pt x="4434395" y="2787259"/>
                  <a:pt x="4441254" y="2809930"/>
                </a:cubicBezTo>
                <a:cubicBezTo>
                  <a:pt x="4450207" y="2840219"/>
                  <a:pt x="4455542" y="2871462"/>
                  <a:pt x="4464304" y="2901943"/>
                </a:cubicBezTo>
                <a:cubicBezTo>
                  <a:pt x="4477448" y="2948047"/>
                  <a:pt x="4487736" y="2994722"/>
                  <a:pt x="4480497" y="3042728"/>
                </a:cubicBezTo>
                <a:cubicBezTo>
                  <a:pt x="4477259" y="3064827"/>
                  <a:pt x="4477448" y="3085403"/>
                  <a:pt x="4482212" y="3107500"/>
                </a:cubicBezTo>
                <a:cubicBezTo>
                  <a:pt x="4490023" y="3143695"/>
                  <a:pt x="4490976" y="3180844"/>
                  <a:pt x="4520122" y="3209993"/>
                </a:cubicBezTo>
                <a:cubicBezTo>
                  <a:pt x="4530410" y="3220280"/>
                  <a:pt x="4533076" y="3238758"/>
                  <a:pt x="4538410" y="3253809"/>
                </a:cubicBezTo>
                <a:cubicBezTo>
                  <a:pt x="4544699" y="3271145"/>
                  <a:pt x="4541459" y="3283908"/>
                  <a:pt x="4523170" y="3293244"/>
                </a:cubicBezTo>
                <a:cubicBezTo>
                  <a:pt x="4514979" y="3297434"/>
                  <a:pt x="4506978" y="3309437"/>
                  <a:pt x="4505643" y="3318771"/>
                </a:cubicBezTo>
                <a:cubicBezTo>
                  <a:pt x="4501643" y="3346776"/>
                  <a:pt x="4507549" y="3372495"/>
                  <a:pt x="4520504" y="3399546"/>
                </a:cubicBezTo>
                <a:cubicBezTo>
                  <a:pt x="4532697" y="3424883"/>
                  <a:pt x="4531362" y="3456508"/>
                  <a:pt x="4536124" y="3485275"/>
                </a:cubicBezTo>
                <a:cubicBezTo>
                  <a:pt x="4539554" y="3505657"/>
                  <a:pt x="4546602" y="3526042"/>
                  <a:pt x="4546602" y="3546617"/>
                </a:cubicBezTo>
                <a:cubicBezTo>
                  <a:pt x="4546602" y="3572146"/>
                  <a:pt x="4540506" y="3597482"/>
                  <a:pt x="4538221" y="3623201"/>
                </a:cubicBezTo>
                <a:cubicBezTo>
                  <a:pt x="4536316" y="3643204"/>
                  <a:pt x="4537079" y="3663589"/>
                  <a:pt x="4534792" y="3683591"/>
                </a:cubicBezTo>
                <a:cubicBezTo>
                  <a:pt x="4533076" y="3699976"/>
                  <a:pt x="4528696" y="3716168"/>
                  <a:pt x="4525077" y="3732361"/>
                </a:cubicBezTo>
                <a:cubicBezTo>
                  <a:pt x="4523742" y="3738267"/>
                  <a:pt x="4518597" y="3744173"/>
                  <a:pt x="4519359" y="3749506"/>
                </a:cubicBezTo>
                <a:cubicBezTo>
                  <a:pt x="4527552" y="3802467"/>
                  <a:pt x="4490976" y="3840569"/>
                  <a:pt x="4474782" y="3885338"/>
                </a:cubicBezTo>
                <a:cubicBezTo>
                  <a:pt x="4457636" y="3932394"/>
                  <a:pt x="4431347" y="3977925"/>
                  <a:pt x="4439157" y="4030503"/>
                </a:cubicBezTo>
                <a:cubicBezTo>
                  <a:pt x="4443919" y="4062318"/>
                  <a:pt x="4454971" y="4092989"/>
                  <a:pt x="4461639" y="4124614"/>
                </a:cubicBezTo>
                <a:cubicBezTo>
                  <a:pt x="4463924" y="4135854"/>
                  <a:pt x="4463542" y="4148427"/>
                  <a:pt x="4461256" y="4159667"/>
                </a:cubicBezTo>
                <a:cubicBezTo>
                  <a:pt x="4450777" y="4213961"/>
                  <a:pt x="4449253" y="4267493"/>
                  <a:pt x="4466400" y="4320837"/>
                </a:cubicBezTo>
                <a:cubicBezTo>
                  <a:pt x="4469259" y="4329979"/>
                  <a:pt x="4471924" y="4339695"/>
                  <a:pt x="4471924" y="4349222"/>
                </a:cubicBezTo>
                <a:cubicBezTo>
                  <a:pt x="4471924" y="4401419"/>
                  <a:pt x="4467924" y="4452665"/>
                  <a:pt x="4449253" y="4502579"/>
                </a:cubicBezTo>
                <a:cubicBezTo>
                  <a:pt x="4442967" y="4519343"/>
                  <a:pt x="4446967" y="4539728"/>
                  <a:pt x="4445443" y="4558207"/>
                </a:cubicBezTo>
                <a:cubicBezTo>
                  <a:pt x="4444111" y="4575351"/>
                  <a:pt x="4443539" y="4592878"/>
                  <a:pt x="4439157" y="4609452"/>
                </a:cubicBezTo>
                <a:cubicBezTo>
                  <a:pt x="4432681" y="4633647"/>
                  <a:pt x="4431919" y="4656126"/>
                  <a:pt x="4437633" y="4681083"/>
                </a:cubicBezTo>
                <a:cubicBezTo>
                  <a:pt x="4442967" y="4704895"/>
                  <a:pt x="4440301" y="4730614"/>
                  <a:pt x="4440491" y="4755381"/>
                </a:cubicBezTo>
                <a:cubicBezTo>
                  <a:pt x="4440681" y="4783004"/>
                  <a:pt x="4440871" y="4810627"/>
                  <a:pt x="4439919" y="4838250"/>
                </a:cubicBezTo>
                <a:cubicBezTo>
                  <a:pt x="4439539" y="4849300"/>
                  <a:pt x="4431919" y="4861873"/>
                  <a:pt x="4434967" y="4871019"/>
                </a:cubicBezTo>
                <a:cubicBezTo>
                  <a:pt x="4445254" y="4900546"/>
                  <a:pt x="4432872" y="4930075"/>
                  <a:pt x="4438395" y="4959602"/>
                </a:cubicBezTo>
                <a:cubicBezTo>
                  <a:pt x="4441254" y="4974082"/>
                  <a:pt x="4433444" y="4990465"/>
                  <a:pt x="4432681" y="5006086"/>
                </a:cubicBezTo>
                <a:cubicBezTo>
                  <a:pt x="4431347" y="5031614"/>
                  <a:pt x="4431919" y="5057141"/>
                  <a:pt x="4431537" y="5082670"/>
                </a:cubicBezTo>
                <a:cubicBezTo>
                  <a:pt x="4431347" y="5091052"/>
                  <a:pt x="4430585" y="5099245"/>
                  <a:pt x="4430202" y="5107627"/>
                </a:cubicBezTo>
                <a:cubicBezTo>
                  <a:pt x="4429823" y="5115057"/>
                  <a:pt x="4428108" y="5122867"/>
                  <a:pt x="4429440" y="5129916"/>
                </a:cubicBezTo>
                <a:cubicBezTo>
                  <a:pt x="4434205" y="5155445"/>
                  <a:pt x="4442016" y="5180591"/>
                  <a:pt x="4445063" y="5206308"/>
                </a:cubicBezTo>
                <a:cubicBezTo>
                  <a:pt x="4447729" y="5228597"/>
                  <a:pt x="4444111" y="5251650"/>
                  <a:pt x="4446015" y="5274129"/>
                </a:cubicBezTo>
                <a:cubicBezTo>
                  <a:pt x="4449253" y="5313754"/>
                  <a:pt x="4454971" y="5353379"/>
                  <a:pt x="4458589" y="5393005"/>
                </a:cubicBezTo>
                <a:cubicBezTo>
                  <a:pt x="4459351" y="5401579"/>
                  <a:pt x="4454587" y="5410531"/>
                  <a:pt x="4454207" y="5419295"/>
                </a:cubicBezTo>
                <a:cubicBezTo>
                  <a:pt x="4453255" y="5446728"/>
                  <a:pt x="4453063" y="5474161"/>
                  <a:pt x="4452493" y="5501594"/>
                </a:cubicBezTo>
                <a:cubicBezTo>
                  <a:pt x="4452301" y="5517215"/>
                  <a:pt x="4452873" y="5533027"/>
                  <a:pt x="4451160" y="5548460"/>
                </a:cubicBezTo>
                <a:cubicBezTo>
                  <a:pt x="4448873" y="5568842"/>
                  <a:pt x="4445443" y="5587321"/>
                  <a:pt x="4460304" y="5606372"/>
                </a:cubicBezTo>
                <a:cubicBezTo>
                  <a:pt x="4483354" y="5635711"/>
                  <a:pt x="4474400" y="5673050"/>
                  <a:pt x="4479734" y="5706959"/>
                </a:cubicBezTo>
                <a:cubicBezTo>
                  <a:pt x="4481069" y="5715723"/>
                  <a:pt x="4481259" y="5724678"/>
                  <a:pt x="4482782" y="5733440"/>
                </a:cubicBezTo>
                <a:cubicBezTo>
                  <a:pt x="4485641" y="5749634"/>
                  <a:pt x="4488879" y="5765635"/>
                  <a:pt x="4492119" y="5781830"/>
                </a:cubicBezTo>
                <a:cubicBezTo>
                  <a:pt x="4492690" y="5784686"/>
                  <a:pt x="4492881" y="5787924"/>
                  <a:pt x="4493834" y="5790592"/>
                </a:cubicBezTo>
                <a:cubicBezTo>
                  <a:pt x="4501833" y="5815169"/>
                  <a:pt x="4510977" y="5839361"/>
                  <a:pt x="4517455" y="5864318"/>
                </a:cubicBezTo>
                <a:cubicBezTo>
                  <a:pt x="4520695" y="5876511"/>
                  <a:pt x="4521076" y="5890037"/>
                  <a:pt x="4519359" y="5902610"/>
                </a:cubicBezTo>
                <a:cubicBezTo>
                  <a:pt x="4514407" y="5939377"/>
                  <a:pt x="4512311" y="5975764"/>
                  <a:pt x="4519551" y="6012723"/>
                </a:cubicBezTo>
                <a:cubicBezTo>
                  <a:pt x="4522408" y="6027392"/>
                  <a:pt x="4517645" y="6043776"/>
                  <a:pt x="4515931" y="6059397"/>
                </a:cubicBezTo>
                <a:cubicBezTo>
                  <a:pt x="4511360" y="6096736"/>
                  <a:pt x="4506405" y="6134075"/>
                  <a:pt x="4502025" y="6171605"/>
                </a:cubicBezTo>
                <a:cubicBezTo>
                  <a:pt x="4499358" y="6195037"/>
                  <a:pt x="4497833" y="6218660"/>
                  <a:pt x="4495167" y="6242093"/>
                </a:cubicBezTo>
                <a:cubicBezTo>
                  <a:pt x="4491927" y="6269144"/>
                  <a:pt x="4486975" y="6296005"/>
                  <a:pt x="4484306" y="6323058"/>
                </a:cubicBezTo>
                <a:cubicBezTo>
                  <a:pt x="4481259" y="6353919"/>
                  <a:pt x="4480688" y="6384972"/>
                  <a:pt x="4477448" y="6415833"/>
                </a:cubicBezTo>
                <a:cubicBezTo>
                  <a:pt x="4471162" y="6472225"/>
                  <a:pt x="4463733" y="6528424"/>
                  <a:pt x="4456683" y="6584812"/>
                </a:cubicBezTo>
                <a:cubicBezTo>
                  <a:pt x="4449825" y="6639488"/>
                  <a:pt x="4443729" y="6694164"/>
                  <a:pt x="4435157" y="6748458"/>
                </a:cubicBezTo>
                <a:cubicBezTo>
                  <a:pt x="4431537" y="6771319"/>
                  <a:pt x="4421630" y="6793035"/>
                  <a:pt x="4416106" y="6815516"/>
                </a:cubicBezTo>
                <a:lnTo>
                  <a:pt x="4406407" y="6858000"/>
                </a:lnTo>
                <a:lnTo>
                  <a:pt x="4234154" y="6858000"/>
                </a:lnTo>
                <a:lnTo>
                  <a:pt x="0" y="6858000"/>
                </a:lnTo>
                <a:lnTo>
                  <a:pt x="0" y="2"/>
                </a:lnTo>
                <a:lnTo>
                  <a:pt x="3741092" y="1"/>
                </a:lnTo>
                <a:lnTo>
                  <a:pt x="3743810" y="21486"/>
                </a:lnTo>
                <a:close/>
              </a:path>
            </a:pathLst>
          </a:custGeom>
          <a:noFill/>
          <a:effectLst/>
          <a:extLst>
            <a:ext uri="{909E8E84-426E-40DD-AFC4-6F175D3DCCD1}">
              <a14:hiddenFill xmlns:a14="http://schemas.microsoft.com/office/drawing/2010/main">
                <a:solidFill>
                  <a:srgbClr val="FFFFFF"/>
                </a:solidFill>
              </a14:hiddenFill>
            </a:ext>
          </a:extLst>
        </p:spPr>
      </p:pic>
      <p:grpSp>
        <p:nvGrpSpPr>
          <p:cNvPr id="4107" name="Group 4106">
            <a:extLst>
              <a:ext uri="{FF2B5EF4-FFF2-40B4-BE49-F238E27FC236}">
                <a16:creationId xmlns:a16="http://schemas.microsoft.com/office/drawing/2014/main" id="{7999E3C3-BB00-9702-8FCA-377ED89C10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4108" name="Freeform: Shape 4107">
              <a:extLst>
                <a:ext uri="{FF2B5EF4-FFF2-40B4-BE49-F238E27FC236}">
                  <a16:creationId xmlns:a16="http://schemas.microsoft.com/office/drawing/2014/main" id="{4A794CAF-8647-704C-5B76-C59884E189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09" name="Freeform: Shape 4108">
              <a:extLst>
                <a:ext uri="{FF2B5EF4-FFF2-40B4-BE49-F238E27FC236}">
                  <a16:creationId xmlns:a16="http://schemas.microsoft.com/office/drawing/2014/main" id="{2AFA979B-00C0-5765-AA09-6B8BE5F5DB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102" name="Content Placeholder 4101">
            <a:extLst>
              <a:ext uri="{FF2B5EF4-FFF2-40B4-BE49-F238E27FC236}">
                <a16:creationId xmlns:a16="http://schemas.microsoft.com/office/drawing/2014/main" id="{F431DD7B-562C-9370-B6AB-152AEFD163D8}"/>
              </a:ext>
            </a:extLst>
          </p:cNvPr>
          <p:cNvSpPr>
            <a:spLocks noGrp="1"/>
          </p:cNvSpPr>
          <p:nvPr>
            <p:ph idx="1"/>
          </p:nvPr>
        </p:nvSpPr>
        <p:spPr>
          <a:xfrm>
            <a:off x="5232401" y="3146400"/>
            <a:ext cx="6140449" cy="2682000"/>
          </a:xfrm>
        </p:spPr>
        <p:txBody>
          <a:bodyPr>
            <a:normAutofit/>
          </a:bodyPr>
          <a:lstStyle/>
          <a:p>
            <a:pPr marL="0" indent="0">
              <a:buNone/>
            </a:pPr>
            <a:endParaRPr lang="en-US" sz="2400" dirty="0">
              <a:solidFill>
                <a:schemeClr val="bg1">
                  <a:alpha val="80000"/>
                </a:schemeClr>
              </a:solidFill>
            </a:endParaRPr>
          </a:p>
        </p:txBody>
      </p:sp>
    </p:spTree>
    <p:extLst>
      <p:ext uri="{BB962C8B-B14F-4D97-AF65-F5344CB8AC3E}">
        <p14:creationId xmlns:p14="http://schemas.microsoft.com/office/powerpoint/2010/main" val="2595538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0B567-16AC-F554-4AEE-002D4A3A22D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986A24D-12B1-6507-5302-C58720F8A98B}"/>
              </a:ext>
            </a:extLst>
          </p:cNvPr>
          <p:cNvSpPr>
            <a:spLocks noGrp="1"/>
          </p:cNvSpPr>
          <p:nvPr>
            <p:ph idx="1"/>
          </p:nvPr>
        </p:nvSpPr>
        <p:spPr>
          <a:xfrm>
            <a:off x="372861" y="168676"/>
            <a:ext cx="11070455" cy="6161103"/>
          </a:xfrm>
        </p:spPr>
        <p:txBody>
          <a:bodyPr>
            <a:normAutofit lnSpcReduction="10000"/>
          </a:bodyPr>
          <a:lstStyle/>
          <a:p>
            <a:r>
              <a:rPr lang="en-GB" sz="3600" b="0" i="0" dirty="0">
                <a:solidFill>
                  <a:srgbClr val="000000"/>
                </a:solidFill>
                <a:effectLst/>
                <a:latin typeface="system-ui"/>
              </a:rPr>
              <a:t>Read it /listen to it regularly</a:t>
            </a:r>
          </a:p>
          <a:p>
            <a:r>
              <a:rPr lang="en-GB" sz="3600" dirty="0">
                <a:solidFill>
                  <a:srgbClr val="000000"/>
                </a:solidFill>
                <a:latin typeface="system-ui"/>
              </a:rPr>
              <a:t>Always pray before you read it that the Holy Spirit reveals God’s word to your mind and heart</a:t>
            </a:r>
          </a:p>
          <a:p>
            <a:r>
              <a:rPr lang="en-GB" sz="3600" b="0" i="0" dirty="0">
                <a:solidFill>
                  <a:srgbClr val="000000"/>
                </a:solidFill>
                <a:effectLst/>
                <a:latin typeface="system-ui"/>
              </a:rPr>
              <a:t>Do what it says</a:t>
            </a:r>
            <a:r>
              <a:rPr lang="en-GB" sz="3600" dirty="0">
                <a:solidFill>
                  <a:srgbClr val="000000"/>
                </a:solidFill>
                <a:latin typeface="system-ui"/>
              </a:rPr>
              <a:t>!</a:t>
            </a:r>
          </a:p>
          <a:p>
            <a:r>
              <a:rPr lang="en-GB" sz="3600" b="0" i="0" dirty="0">
                <a:solidFill>
                  <a:srgbClr val="000000"/>
                </a:solidFill>
                <a:effectLst/>
                <a:latin typeface="system-ui"/>
              </a:rPr>
              <a:t>Remember:</a:t>
            </a:r>
          </a:p>
          <a:p>
            <a:pPr marL="0" indent="0">
              <a:buNone/>
            </a:pPr>
            <a:r>
              <a:rPr lang="en-GB" sz="3600" b="0" i="0" dirty="0">
                <a:solidFill>
                  <a:srgbClr val="000000"/>
                </a:solidFill>
                <a:effectLst/>
                <a:latin typeface="system-ui"/>
              </a:rPr>
              <a:t>2 Timothy 4 v 16     All Scripture is God-breathed and is useful for teaching, rebuking, correcting and training in righteousness</a:t>
            </a:r>
          </a:p>
          <a:p>
            <a:pPr marL="0" indent="0">
              <a:buNone/>
            </a:pPr>
            <a:r>
              <a:rPr lang="en-GB" sz="3600" dirty="0">
                <a:solidFill>
                  <a:srgbClr val="000000"/>
                </a:solidFill>
                <a:latin typeface="system-ui"/>
              </a:rPr>
              <a:t>Hebrews 4 v 12   </a:t>
            </a:r>
            <a:r>
              <a:rPr lang="en-GB" sz="3600" b="0" i="0" dirty="0">
                <a:solidFill>
                  <a:srgbClr val="000000"/>
                </a:solidFill>
                <a:effectLst/>
                <a:latin typeface="system-ui"/>
              </a:rPr>
              <a:t>For the word of God is alive and active. Sharper than any double-edged sword, it penetrates even to dividing soul and spirit, joints and marrow; it judges the thoughts and attitudes of the heart.</a:t>
            </a:r>
          </a:p>
          <a:p>
            <a:endParaRPr lang="en-GB" sz="3600" dirty="0">
              <a:solidFill>
                <a:srgbClr val="000000"/>
              </a:solidFill>
              <a:latin typeface="system-ui"/>
            </a:endParaRPr>
          </a:p>
          <a:p>
            <a:endParaRPr lang="en-GB" dirty="0"/>
          </a:p>
        </p:txBody>
      </p:sp>
    </p:spTree>
    <p:extLst>
      <p:ext uri="{BB962C8B-B14F-4D97-AF65-F5344CB8AC3E}">
        <p14:creationId xmlns:p14="http://schemas.microsoft.com/office/powerpoint/2010/main" val="3457532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129" name="Rectangle 5128">
            <a:extLst>
              <a:ext uri="{FF2B5EF4-FFF2-40B4-BE49-F238E27FC236}">
                <a16:creationId xmlns:a16="http://schemas.microsoft.com/office/drawing/2014/main" id="{5396781C-32A1-4FDA-A83B-A7FF8C1B1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C5A188-71A1-FAD7-0928-9ACB1AD8CF6A}"/>
              </a:ext>
            </a:extLst>
          </p:cNvPr>
          <p:cNvSpPr>
            <a:spLocks noGrp="1"/>
          </p:cNvSpPr>
          <p:nvPr>
            <p:ph type="title"/>
          </p:nvPr>
        </p:nvSpPr>
        <p:spPr>
          <a:xfrm>
            <a:off x="5232400" y="1641752"/>
            <a:ext cx="6140449" cy="1323439"/>
          </a:xfrm>
        </p:spPr>
        <p:txBody>
          <a:bodyPr anchor="t">
            <a:normAutofit/>
          </a:bodyPr>
          <a:lstStyle/>
          <a:p>
            <a:r>
              <a:rPr lang="en-GB" sz="5400" dirty="0">
                <a:solidFill>
                  <a:schemeClr val="bg1"/>
                </a:solidFill>
              </a:rPr>
              <a:t>Don’t worship</a:t>
            </a:r>
          </a:p>
        </p:txBody>
      </p:sp>
      <p:pic>
        <p:nvPicPr>
          <p:cNvPr id="5122" name="Picture 2" descr="How Lifting My Hands in Worship Became My Protest... | Christianity Today">
            <a:extLst>
              <a:ext uri="{FF2B5EF4-FFF2-40B4-BE49-F238E27FC236}">
                <a16:creationId xmlns:a16="http://schemas.microsoft.com/office/drawing/2014/main" id="{7DA482C1-37A2-9A80-710E-09CE1EFF58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971" r="35738"/>
          <a:stretch/>
        </p:blipFill>
        <p:spPr bwMode="auto">
          <a:xfrm>
            <a:off x="20" y="10"/>
            <a:ext cx="4546582" cy="6857990"/>
          </a:xfrm>
          <a:custGeom>
            <a:avLst/>
            <a:gdLst/>
            <a:ahLst/>
            <a:cxnLst/>
            <a:rect l="l" t="t" r="r" b="b"/>
            <a:pathLst>
              <a:path w="4546602" h="6858000">
                <a:moveTo>
                  <a:pt x="4221600" y="6662544"/>
                </a:moveTo>
                <a:lnTo>
                  <a:pt x="4210150" y="6683027"/>
                </a:lnTo>
                <a:lnTo>
                  <a:pt x="4207002" y="6702976"/>
                </a:lnTo>
                <a:lnTo>
                  <a:pt x="4207002" y="6702977"/>
                </a:lnTo>
                <a:cubicBezTo>
                  <a:pt x="4207407" y="6716169"/>
                  <a:pt x="4212552" y="6729219"/>
                  <a:pt x="4220838" y="6742553"/>
                </a:cubicBezTo>
                <a:lnTo>
                  <a:pt x="4220839" y="6742555"/>
                </a:lnTo>
                <a:lnTo>
                  <a:pt x="4240316" y="6812062"/>
                </a:lnTo>
                <a:lnTo>
                  <a:pt x="4235543" y="6776800"/>
                </a:lnTo>
                <a:lnTo>
                  <a:pt x="4220839" y="6742555"/>
                </a:lnTo>
                <a:lnTo>
                  <a:pt x="4220838" y="6742552"/>
                </a:lnTo>
                <a:lnTo>
                  <a:pt x="4207002" y="6702976"/>
                </a:lnTo>
                <a:close/>
                <a:moveTo>
                  <a:pt x="4189594" y="6564620"/>
                </a:moveTo>
                <a:lnTo>
                  <a:pt x="4189594" y="6564621"/>
                </a:lnTo>
                <a:cubicBezTo>
                  <a:pt x="4199883" y="6575479"/>
                  <a:pt x="4205977" y="6582147"/>
                  <a:pt x="4212073" y="6588626"/>
                </a:cubicBezTo>
                <a:lnTo>
                  <a:pt x="4228695" y="6625225"/>
                </a:lnTo>
                <a:lnTo>
                  <a:pt x="4221601" y="6662541"/>
                </a:lnTo>
                <a:lnTo>
                  <a:pt x="4221600" y="6662541"/>
                </a:lnTo>
                <a:lnTo>
                  <a:pt x="4221600" y="6662542"/>
                </a:lnTo>
                <a:lnTo>
                  <a:pt x="4221601" y="6662541"/>
                </a:lnTo>
                <a:lnTo>
                  <a:pt x="4228684" y="6645552"/>
                </a:lnTo>
                <a:lnTo>
                  <a:pt x="4228695" y="6625225"/>
                </a:lnTo>
                <a:lnTo>
                  <a:pt x="4228695" y="6625224"/>
                </a:lnTo>
                <a:cubicBezTo>
                  <a:pt x="4226599" y="6611342"/>
                  <a:pt x="4220551" y="6597578"/>
                  <a:pt x="4212073" y="6588625"/>
                </a:cubicBezTo>
                <a:close/>
                <a:moveTo>
                  <a:pt x="4269915" y="6438981"/>
                </a:moveTo>
                <a:lnTo>
                  <a:pt x="4249984" y="6463840"/>
                </a:lnTo>
                <a:lnTo>
                  <a:pt x="4249982" y="6463849"/>
                </a:lnTo>
                <a:lnTo>
                  <a:pt x="4236188" y="6513012"/>
                </a:lnTo>
                <a:lnTo>
                  <a:pt x="4217381" y="6546194"/>
                </a:lnTo>
                <a:lnTo>
                  <a:pt x="4217381" y="6546195"/>
                </a:lnTo>
                <a:lnTo>
                  <a:pt x="4233719" y="6521804"/>
                </a:lnTo>
                <a:lnTo>
                  <a:pt x="4236188" y="6513012"/>
                </a:lnTo>
                <a:lnTo>
                  <a:pt x="4238998" y="6508052"/>
                </a:lnTo>
                <a:lnTo>
                  <a:pt x="4249982" y="6463849"/>
                </a:lnTo>
                <a:lnTo>
                  <a:pt x="4249984" y="6463841"/>
                </a:lnTo>
                <a:cubicBezTo>
                  <a:pt x="4252937" y="6451650"/>
                  <a:pt x="4260413" y="6444077"/>
                  <a:pt x="4269915" y="6438981"/>
                </a:cubicBezTo>
                <a:close/>
                <a:moveTo>
                  <a:pt x="4355914" y="6364769"/>
                </a:moveTo>
                <a:lnTo>
                  <a:pt x="4354607" y="6387910"/>
                </a:lnTo>
                <a:lnTo>
                  <a:pt x="4351952" y="6393385"/>
                </a:lnTo>
                <a:lnTo>
                  <a:pt x="4345189" y="6407332"/>
                </a:lnTo>
                <a:lnTo>
                  <a:pt x="4345189" y="6407333"/>
                </a:lnTo>
                <a:lnTo>
                  <a:pt x="4351952" y="6393385"/>
                </a:lnTo>
                <a:lnTo>
                  <a:pt x="4354608" y="6387910"/>
                </a:lnTo>
                <a:close/>
                <a:moveTo>
                  <a:pt x="4116820" y="4221391"/>
                </a:moveTo>
                <a:lnTo>
                  <a:pt x="4116820" y="4221392"/>
                </a:lnTo>
                <a:cubicBezTo>
                  <a:pt x="4117582" y="4232061"/>
                  <a:pt x="4117772" y="4243873"/>
                  <a:pt x="4122536" y="4253015"/>
                </a:cubicBezTo>
                <a:cubicBezTo>
                  <a:pt x="4134729" y="4277402"/>
                  <a:pt x="4150349" y="4300071"/>
                  <a:pt x="4162352" y="4324646"/>
                </a:cubicBezTo>
                <a:lnTo>
                  <a:pt x="4171306" y="4363891"/>
                </a:lnTo>
                <a:lnTo>
                  <a:pt x="4170544" y="4482004"/>
                </a:lnTo>
                <a:cubicBezTo>
                  <a:pt x="4167876" y="4546776"/>
                  <a:pt x="4167304" y="4612500"/>
                  <a:pt x="4110534" y="4659174"/>
                </a:cubicBezTo>
                <a:cubicBezTo>
                  <a:pt x="4105962" y="4662986"/>
                  <a:pt x="4103294" y="4671176"/>
                  <a:pt x="4102532" y="4677655"/>
                </a:cubicBezTo>
                <a:cubicBezTo>
                  <a:pt x="4098913" y="4707564"/>
                  <a:pt x="4098531" y="4738235"/>
                  <a:pt x="4092625" y="4767764"/>
                </a:cubicBezTo>
                <a:cubicBezTo>
                  <a:pt x="4090244" y="4779575"/>
                  <a:pt x="4089435" y="4790386"/>
                  <a:pt x="4091316" y="4800483"/>
                </a:cubicBezTo>
                <a:lnTo>
                  <a:pt x="4091316" y="4800484"/>
                </a:lnTo>
                <a:cubicBezTo>
                  <a:pt x="4093197" y="4810581"/>
                  <a:pt x="4097770" y="4819964"/>
                  <a:pt x="4106152" y="4828917"/>
                </a:cubicBezTo>
                <a:lnTo>
                  <a:pt x="4128333" y="4863343"/>
                </a:lnTo>
                <a:lnTo>
                  <a:pt x="4135862" y="4889275"/>
                </a:lnTo>
                <a:lnTo>
                  <a:pt x="4134157" y="4912168"/>
                </a:lnTo>
                <a:cubicBezTo>
                  <a:pt x="4132442" y="4919978"/>
                  <a:pt x="4132085" y="4927122"/>
                  <a:pt x="4132755" y="4933805"/>
                </a:cubicBezTo>
                <a:lnTo>
                  <a:pt x="4132755" y="4933806"/>
                </a:lnTo>
                <a:lnTo>
                  <a:pt x="4132757" y="4933810"/>
                </a:lnTo>
                <a:lnTo>
                  <a:pt x="4137514" y="4952673"/>
                </a:lnTo>
                <a:lnTo>
                  <a:pt x="4140307" y="4957453"/>
                </a:lnTo>
                <a:lnTo>
                  <a:pt x="4141585" y="4961456"/>
                </a:lnTo>
                <a:cubicBezTo>
                  <a:pt x="4146096" y="4970097"/>
                  <a:pt x="4151802" y="4978393"/>
                  <a:pt x="4157589" y="4987038"/>
                </a:cubicBezTo>
                <a:cubicBezTo>
                  <a:pt x="4168828" y="5003802"/>
                  <a:pt x="4182926" y="5022853"/>
                  <a:pt x="4184068" y="5041522"/>
                </a:cubicBezTo>
                <a:cubicBezTo>
                  <a:pt x="4184687" y="5052096"/>
                  <a:pt x="4187605" y="5062300"/>
                  <a:pt x="4191284" y="5072376"/>
                </a:cubicBezTo>
                <a:lnTo>
                  <a:pt x="4197188" y="5087444"/>
                </a:lnTo>
                <a:lnTo>
                  <a:pt x="4210215" y="5133220"/>
                </a:lnTo>
                <a:lnTo>
                  <a:pt x="4210217" y="5133225"/>
                </a:lnTo>
                <a:lnTo>
                  <a:pt x="4203501" y="5166113"/>
                </a:lnTo>
                <a:lnTo>
                  <a:pt x="4203501" y="5166114"/>
                </a:lnTo>
                <a:cubicBezTo>
                  <a:pt x="4202739" y="5167638"/>
                  <a:pt x="4203311" y="5169781"/>
                  <a:pt x="4204192" y="5172091"/>
                </a:cubicBezTo>
                <a:lnTo>
                  <a:pt x="4206739" y="5179068"/>
                </a:lnTo>
                <a:lnTo>
                  <a:pt x="4206573" y="5229433"/>
                </a:lnTo>
                <a:lnTo>
                  <a:pt x="4196024" y="5248936"/>
                </a:lnTo>
                <a:lnTo>
                  <a:pt x="4183116" y="5272796"/>
                </a:lnTo>
                <a:cubicBezTo>
                  <a:pt x="4171471" y="5285441"/>
                  <a:pt x="4163765" y="5298595"/>
                  <a:pt x="4159213" y="5312288"/>
                </a:cubicBezTo>
                <a:lnTo>
                  <a:pt x="4158157" y="5321350"/>
                </a:lnTo>
                <a:lnTo>
                  <a:pt x="4155683" y="5326163"/>
                </a:lnTo>
                <a:lnTo>
                  <a:pt x="4154237" y="5355014"/>
                </a:lnTo>
                <a:lnTo>
                  <a:pt x="4154237" y="5355015"/>
                </a:lnTo>
                <a:cubicBezTo>
                  <a:pt x="4154886" y="5364883"/>
                  <a:pt x="4156589" y="5375003"/>
                  <a:pt x="4159113" y="5385385"/>
                </a:cubicBezTo>
                <a:cubicBezTo>
                  <a:pt x="4162352" y="5398722"/>
                  <a:pt x="4164638" y="5412058"/>
                  <a:pt x="4167304" y="5425583"/>
                </a:cubicBezTo>
                <a:cubicBezTo>
                  <a:pt x="4171114" y="5443871"/>
                  <a:pt x="4175116" y="5462352"/>
                  <a:pt x="4178926" y="5480638"/>
                </a:cubicBezTo>
                <a:lnTo>
                  <a:pt x="4183450" y="5507668"/>
                </a:lnTo>
                <a:lnTo>
                  <a:pt x="4172831" y="5531692"/>
                </a:lnTo>
                <a:lnTo>
                  <a:pt x="4172830" y="5531693"/>
                </a:lnTo>
                <a:cubicBezTo>
                  <a:pt x="4165781" y="5537600"/>
                  <a:pt x="4162589" y="5542649"/>
                  <a:pt x="4162685" y="5547578"/>
                </a:cubicBezTo>
                <a:lnTo>
                  <a:pt x="4162685" y="5547579"/>
                </a:lnTo>
                <a:cubicBezTo>
                  <a:pt x="4162780" y="5552508"/>
                  <a:pt x="4166162" y="5557318"/>
                  <a:pt x="4172258" y="5562747"/>
                </a:cubicBezTo>
                <a:cubicBezTo>
                  <a:pt x="4214932" y="5600468"/>
                  <a:pt x="4241603" y="5646190"/>
                  <a:pt x="4243506" y="5704484"/>
                </a:cubicBezTo>
                <a:cubicBezTo>
                  <a:pt x="4243888" y="5716486"/>
                  <a:pt x="4246554" y="5728679"/>
                  <a:pt x="4249412" y="5740489"/>
                </a:cubicBezTo>
                <a:cubicBezTo>
                  <a:pt x="4251127" y="5747729"/>
                  <a:pt x="4253033" y="5756494"/>
                  <a:pt x="4258177" y="5760874"/>
                </a:cubicBezTo>
                <a:cubicBezTo>
                  <a:pt x="4297420" y="5794975"/>
                  <a:pt x="4324663" y="5837458"/>
                  <a:pt x="4346573" y="5883752"/>
                </a:cubicBezTo>
                <a:lnTo>
                  <a:pt x="4346575" y="5883756"/>
                </a:lnTo>
                <a:lnTo>
                  <a:pt x="4364477" y="5935946"/>
                </a:lnTo>
                <a:lnTo>
                  <a:pt x="4364478" y="5935950"/>
                </a:lnTo>
                <a:lnTo>
                  <a:pt x="4360859" y="5993290"/>
                </a:lnTo>
                <a:lnTo>
                  <a:pt x="4360858" y="5993291"/>
                </a:lnTo>
                <a:cubicBezTo>
                  <a:pt x="4359717" y="6004531"/>
                  <a:pt x="4359906" y="6017485"/>
                  <a:pt x="4354382" y="6026440"/>
                </a:cubicBezTo>
                <a:cubicBezTo>
                  <a:pt x="4337045" y="6054825"/>
                  <a:pt x="4318377" y="6082258"/>
                  <a:pt x="4298182" y="6108738"/>
                </a:cubicBezTo>
                <a:cubicBezTo>
                  <a:pt x="4289514" y="6120074"/>
                  <a:pt x="4284561" y="6126884"/>
                  <a:pt x="4284490" y="6133314"/>
                </a:cubicBezTo>
                <a:lnTo>
                  <a:pt x="4284490" y="6133315"/>
                </a:lnTo>
                <a:lnTo>
                  <a:pt x="4288190" y="6143190"/>
                </a:lnTo>
                <a:lnTo>
                  <a:pt x="4300086" y="6155600"/>
                </a:lnTo>
                <a:lnTo>
                  <a:pt x="4300088" y="6155603"/>
                </a:lnTo>
                <a:cubicBezTo>
                  <a:pt x="4322377" y="6175798"/>
                  <a:pt x="4333998" y="6200945"/>
                  <a:pt x="4338759" y="6228757"/>
                </a:cubicBezTo>
                <a:lnTo>
                  <a:pt x="4356096" y="6361540"/>
                </a:lnTo>
                <a:lnTo>
                  <a:pt x="4356096" y="6361539"/>
                </a:lnTo>
                <a:cubicBezTo>
                  <a:pt x="4352476" y="6317151"/>
                  <a:pt x="4346190" y="6272764"/>
                  <a:pt x="4338759" y="6228756"/>
                </a:cubicBezTo>
                <a:cubicBezTo>
                  <a:pt x="4333998" y="6200944"/>
                  <a:pt x="4322377" y="6175797"/>
                  <a:pt x="4300088" y="6155602"/>
                </a:cubicBezTo>
                <a:lnTo>
                  <a:pt x="4300086" y="6155600"/>
                </a:lnTo>
                <a:lnTo>
                  <a:pt x="4284490" y="6133315"/>
                </a:lnTo>
                <a:lnTo>
                  <a:pt x="4298182" y="6108739"/>
                </a:lnTo>
                <a:cubicBezTo>
                  <a:pt x="4318377" y="6082259"/>
                  <a:pt x="4337045" y="6054826"/>
                  <a:pt x="4354382" y="6026441"/>
                </a:cubicBezTo>
                <a:cubicBezTo>
                  <a:pt x="4359906" y="6017486"/>
                  <a:pt x="4359717" y="6004532"/>
                  <a:pt x="4360858" y="5993292"/>
                </a:cubicBezTo>
                <a:lnTo>
                  <a:pt x="4360859" y="5993290"/>
                </a:lnTo>
                <a:lnTo>
                  <a:pt x="4364311" y="5964477"/>
                </a:lnTo>
                <a:lnTo>
                  <a:pt x="4364478" y="5935950"/>
                </a:lnTo>
                <a:lnTo>
                  <a:pt x="4364478" y="5935949"/>
                </a:lnTo>
                <a:lnTo>
                  <a:pt x="4364477" y="5935946"/>
                </a:lnTo>
                <a:lnTo>
                  <a:pt x="4357598" y="5909351"/>
                </a:lnTo>
                <a:lnTo>
                  <a:pt x="4346575" y="5883756"/>
                </a:lnTo>
                <a:lnTo>
                  <a:pt x="4346573" y="5883751"/>
                </a:lnTo>
                <a:cubicBezTo>
                  <a:pt x="4324663" y="5837457"/>
                  <a:pt x="4297420" y="5794974"/>
                  <a:pt x="4258177" y="5760873"/>
                </a:cubicBezTo>
                <a:cubicBezTo>
                  <a:pt x="4253033" y="5756493"/>
                  <a:pt x="4251127" y="5747728"/>
                  <a:pt x="4249412" y="5740488"/>
                </a:cubicBezTo>
                <a:cubicBezTo>
                  <a:pt x="4246554" y="5728678"/>
                  <a:pt x="4243888" y="5716485"/>
                  <a:pt x="4243506" y="5704483"/>
                </a:cubicBezTo>
                <a:cubicBezTo>
                  <a:pt x="4241603" y="5646189"/>
                  <a:pt x="4214932" y="5600467"/>
                  <a:pt x="4172258" y="5562746"/>
                </a:cubicBezTo>
                <a:lnTo>
                  <a:pt x="4162685" y="5547578"/>
                </a:lnTo>
                <a:lnTo>
                  <a:pt x="4172830" y="5531694"/>
                </a:lnTo>
                <a:lnTo>
                  <a:pt x="4172831" y="5531692"/>
                </a:lnTo>
                <a:lnTo>
                  <a:pt x="4181230" y="5520422"/>
                </a:lnTo>
                <a:lnTo>
                  <a:pt x="4183450" y="5507668"/>
                </a:lnTo>
                <a:lnTo>
                  <a:pt x="4183450" y="5507667"/>
                </a:lnTo>
                <a:cubicBezTo>
                  <a:pt x="4183403" y="5498832"/>
                  <a:pt x="4180831" y="5489497"/>
                  <a:pt x="4178926" y="5480637"/>
                </a:cubicBezTo>
                <a:cubicBezTo>
                  <a:pt x="4175116" y="5462351"/>
                  <a:pt x="4171114" y="5443870"/>
                  <a:pt x="4167304" y="5425582"/>
                </a:cubicBezTo>
                <a:cubicBezTo>
                  <a:pt x="4164638" y="5412057"/>
                  <a:pt x="4162352" y="5398721"/>
                  <a:pt x="4159113" y="5385384"/>
                </a:cubicBezTo>
                <a:lnTo>
                  <a:pt x="4154237" y="5355014"/>
                </a:lnTo>
                <a:lnTo>
                  <a:pt x="4158157" y="5321350"/>
                </a:lnTo>
                <a:lnTo>
                  <a:pt x="4183116" y="5272797"/>
                </a:lnTo>
                <a:lnTo>
                  <a:pt x="4196024" y="5248936"/>
                </a:lnTo>
                <a:lnTo>
                  <a:pt x="4206573" y="5229434"/>
                </a:lnTo>
                <a:cubicBezTo>
                  <a:pt x="4210407" y="5213598"/>
                  <a:pt x="4210359" y="5196595"/>
                  <a:pt x="4206739" y="5179068"/>
                </a:cubicBezTo>
                <a:lnTo>
                  <a:pt x="4206739" y="5179067"/>
                </a:lnTo>
                <a:cubicBezTo>
                  <a:pt x="4206263" y="5176876"/>
                  <a:pt x="4205074" y="5174400"/>
                  <a:pt x="4204192" y="5172090"/>
                </a:cubicBezTo>
                <a:lnTo>
                  <a:pt x="4203501" y="5166114"/>
                </a:lnTo>
                <a:lnTo>
                  <a:pt x="4210217" y="5133225"/>
                </a:lnTo>
                <a:lnTo>
                  <a:pt x="4210217" y="5133224"/>
                </a:lnTo>
                <a:lnTo>
                  <a:pt x="4210215" y="5133220"/>
                </a:lnTo>
                <a:lnTo>
                  <a:pt x="4203072" y="5102461"/>
                </a:lnTo>
                <a:lnTo>
                  <a:pt x="4197188" y="5087444"/>
                </a:lnTo>
                <a:lnTo>
                  <a:pt x="4197182" y="5087423"/>
                </a:lnTo>
                <a:cubicBezTo>
                  <a:pt x="4191096" y="5072411"/>
                  <a:pt x="4184997" y="5057381"/>
                  <a:pt x="4184068" y="5041521"/>
                </a:cubicBezTo>
                <a:cubicBezTo>
                  <a:pt x="4182926" y="5022852"/>
                  <a:pt x="4168828" y="5003801"/>
                  <a:pt x="4157589" y="4987037"/>
                </a:cubicBezTo>
                <a:lnTo>
                  <a:pt x="4140307" y="4957453"/>
                </a:lnTo>
                <a:lnTo>
                  <a:pt x="4132757" y="4933810"/>
                </a:lnTo>
                <a:lnTo>
                  <a:pt x="4132755" y="4933805"/>
                </a:lnTo>
                <a:lnTo>
                  <a:pt x="4134157" y="4912169"/>
                </a:lnTo>
                <a:cubicBezTo>
                  <a:pt x="4135919" y="4904359"/>
                  <a:pt x="4136431" y="4896714"/>
                  <a:pt x="4135862" y="4889276"/>
                </a:cubicBezTo>
                <a:lnTo>
                  <a:pt x="4135862" y="4889275"/>
                </a:lnTo>
                <a:lnTo>
                  <a:pt x="4131084" y="4867614"/>
                </a:lnTo>
                <a:lnTo>
                  <a:pt x="4128333" y="4863343"/>
                </a:lnTo>
                <a:lnTo>
                  <a:pt x="4126583" y="4857317"/>
                </a:lnTo>
                <a:cubicBezTo>
                  <a:pt x="4121440" y="4847214"/>
                  <a:pt x="4114439" y="4837703"/>
                  <a:pt x="4106152" y="4828916"/>
                </a:cubicBezTo>
                <a:lnTo>
                  <a:pt x="4091316" y="4800483"/>
                </a:lnTo>
                <a:lnTo>
                  <a:pt x="4092625" y="4767765"/>
                </a:lnTo>
                <a:cubicBezTo>
                  <a:pt x="4098531" y="4738236"/>
                  <a:pt x="4098913" y="4707565"/>
                  <a:pt x="4102532" y="4677656"/>
                </a:cubicBezTo>
                <a:cubicBezTo>
                  <a:pt x="4103294" y="4671177"/>
                  <a:pt x="4105962" y="4662987"/>
                  <a:pt x="4110534" y="4659175"/>
                </a:cubicBezTo>
                <a:cubicBezTo>
                  <a:pt x="4167304" y="4612501"/>
                  <a:pt x="4167876" y="4546777"/>
                  <a:pt x="4170544" y="4482005"/>
                </a:cubicBezTo>
                <a:cubicBezTo>
                  <a:pt x="4172258" y="4442762"/>
                  <a:pt x="4172258" y="4403326"/>
                  <a:pt x="4171306" y="4363891"/>
                </a:cubicBezTo>
                <a:lnTo>
                  <a:pt x="4171306" y="4363890"/>
                </a:lnTo>
                <a:cubicBezTo>
                  <a:pt x="4171114" y="4350554"/>
                  <a:pt x="4168066" y="4336457"/>
                  <a:pt x="4162352" y="4324645"/>
                </a:cubicBezTo>
                <a:cubicBezTo>
                  <a:pt x="4150349" y="4300070"/>
                  <a:pt x="4134729" y="4277401"/>
                  <a:pt x="4122536" y="4253014"/>
                </a:cubicBezTo>
                <a:close/>
                <a:moveTo>
                  <a:pt x="4113010" y="4165383"/>
                </a:moveTo>
                <a:lnTo>
                  <a:pt x="4113010" y="4165384"/>
                </a:lnTo>
                <a:lnTo>
                  <a:pt x="4116915" y="4192388"/>
                </a:lnTo>
                <a:lnTo>
                  <a:pt x="4116915" y="4192387"/>
                </a:lnTo>
                <a:cubicBezTo>
                  <a:pt x="4117011" y="4182767"/>
                  <a:pt x="4116439" y="4173480"/>
                  <a:pt x="4113010" y="4165383"/>
                </a:cubicBezTo>
                <a:close/>
                <a:moveTo>
                  <a:pt x="4100628" y="3885338"/>
                </a:moveTo>
                <a:lnTo>
                  <a:pt x="4100628" y="3885339"/>
                </a:lnTo>
                <a:cubicBezTo>
                  <a:pt x="4110344" y="3897722"/>
                  <a:pt x="4117750" y="3910319"/>
                  <a:pt x="4123009" y="3923125"/>
                </a:cubicBezTo>
                <a:lnTo>
                  <a:pt x="4132513" y="3962160"/>
                </a:lnTo>
                <a:lnTo>
                  <a:pt x="4116821" y="4043838"/>
                </a:lnTo>
                <a:lnTo>
                  <a:pt x="4116820" y="4043839"/>
                </a:lnTo>
                <a:cubicBezTo>
                  <a:pt x="4108057" y="4063842"/>
                  <a:pt x="4102675" y="4083702"/>
                  <a:pt x="4101699" y="4103825"/>
                </a:cubicBezTo>
                <a:lnTo>
                  <a:pt x="4101699" y="4103826"/>
                </a:lnTo>
                <a:lnTo>
                  <a:pt x="4103666" y="4134255"/>
                </a:lnTo>
                <a:lnTo>
                  <a:pt x="4113010" y="4165382"/>
                </a:lnTo>
                <a:lnTo>
                  <a:pt x="4101699" y="4103826"/>
                </a:lnTo>
                <a:lnTo>
                  <a:pt x="4116820" y="4043840"/>
                </a:lnTo>
                <a:lnTo>
                  <a:pt x="4116821" y="4043838"/>
                </a:lnTo>
                <a:lnTo>
                  <a:pt x="4130123" y="4002410"/>
                </a:lnTo>
                <a:lnTo>
                  <a:pt x="4132513" y="3962160"/>
                </a:lnTo>
                <a:lnTo>
                  <a:pt x="4132513" y="3962159"/>
                </a:lnTo>
                <a:cubicBezTo>
                  <a:pt x="4130251" y="3935727"/>
                  <a:pt x="4120060" y="3910104"/>
                  <a:pt x="4100628" y="3885338"/>
                </a:cubicBezTo>
                <a:close/>
                <a:moveTo>
                  <a:pt x="4115391" y="3670561"/>
                </a:moveTo>
                <a:lnTo>
                  <a:pt x="4117820" y="3680164"/>
                </a:lnTo>
                <a:lnTo>
                  <a:pt x="4113772" y="3734837"/>
                </a:lnTo>
                <a:lnTo>
                  <a:pt x="4113772" y="3734838"/>
                </a:lnTo>
                <a:cubicBezTo>
                  <a:pt x="4112820" y="3741316"/>
                  <a:pt x="4111486" y="3749126"/>
                  <a:pt x="4114154" y="3754653"/>
                </a:cubicBezTo>
                <a:lnTo>
                  <a:pt x="4120511" y="3789776"/>
                </a:lnTo>
                <a:lnTo>
                  <a:pt x="4105580" y="3822472"/>
                </a:lnTo>
                <a:cubicBezTo>
                  <a:pt x="4098532" y="3831902"/>
                  <a:pt x="4092912" y="3842046"/>
                  <a:pt x="4091245" y="3852619"/>
                </a:cubicBezTo>
                <a:lnTo>
                  <a:pt x="4091245" y="3852620"/>
                </a:lnTo>
                <a:lnTo>
                  <a:pt x="4092025" y="3868764"/>
                </a:lnTo>
                <a:lnTo>
                  <a:pt x="4100628" y="3885337"/>
                </a:lnTo>
                <a:lnTo>
                  <a:pt x="4091245" y="3852620"/>
                </a:lnTo>
                <a:lnTo>
                  <a:pt x="4105580" y="3822473"/>
                </a:lnTo>
                <a:cubicBezTo>
                  <a:pt x="4113772" y="3811614"/>
                  <a:pt x="4118916" y="3800897"/>
                  <a:pt x="4120511" y="3789777"/>
                </a:cubicBezTo>
                <a:lnTo>
                  <a:pt x="4120511" y="3789776"/>
                </a:lnTo>
                <a:cubicBezTo>
                  <a:pt x="4122107" y="3778655"/>
                  <a:pt x="4120154" y="3767130"/>
                  <a:pt x="4114154" y="3754652"/>
                </a:cubicBezTo>
                <a:lnTo>
                  <a:pt x="4113772" y="3734838"/>
                </a:lnTo>
                <a:lnTo>
                  <a:pt x="4117820" y="3680164"/>
                </a:lnTo>
                <a:lnTo>
                  <a:pt x="4117820" y="3680163"/>
                </a:lnTo>
                <a:close/>
                <a:moveTo>
                  <a:pt x="4185711" y="2836172"/>
                </a:moveTo>
                <a:lnTo>
                  <a:pt x="4177020" y="2848793"/>
                </a:lnTo>
                <a:cubicBezTo>
                  <a:pt x="4172020" y="2865010"/>
                  <a:pt x="4166162" y="2881307"/>
                  <a:pt x="4161416" y="2897785"/>
                </a:cubicBezTo>
                <a:lnTo>
                  <a:pt x="4160387" y="2903551"/>
                </a:lnTo>
                <a:lnTo>
                  <a:pt x="4157113" y="2914328"/>
                </a:lnTo>
                <a:lnTo>
                  <a:pt x="4152482" y="2947859"/>
                </a:lnTo>
                <a:lnTo>
                  <a:pt x="4152481" y="2947862"/>
                </a:lnTo>
                <a:lnTo>
                  <a:pt x="4152481" y="2947863"/>
                </a:lnTo>
                <a:cubicBezTo>
                  <a:pt x="4152112" y="2959157"/>
                  <a:pt x="4153112" y="2970576"/>
                  <a:pt x="4156065" y="2982149"/>
                </a:cubicBezTo>
                <a:lnTo>
                  <a:pt x="4167758" y="3077402"/>
                </a:lnTo>
                <a:lnTo>
                  <a:pt x="4155303" y="3172654"/>
                </a:lnTo>
                <a:cubicBezTo>
                  <a:pt x="4129394" y="3276480"/>
                  <a:pt x="4101962" y="3380305"/>
                  <a:pt x="4107676" y="3489467"/>
                </a:cubicBezTo>
                <a:cubicBezTo>
                  <a:pt x="4108628" y="3507563"/>
                  <a:pt x="4097007" y="3529090"/>
                  <a:pt x="4085577" y="3544713"/>
                </a:cubicBezTo>
                <a:cubicBezTo>
                  <a:pt x="4074719" y="3559668"/>
                  <a:pt x="4068860" y="3566811"/>
                  <a:pt x="4067955" y="3574408"/>
                </a:cubicBezTo>
                <a:lnTo>
                  <a:pt x="4067956" y="3574408"/>
                </a:lnTo>
                <a:lnTo>
                  <a:pt x="4067955" y="3574409"/>
                </a:lnTo>
                <a:cubicBezTo>
                  <a:pt x="4067050" y="3582005"/>
                  <a:pt x="4071099" y="3590054"/>
                  <a:pt x="4080053" y="3606818"/>
                </a:cubicBezTo>
                <a:cubicBezTo>
                  <a:pt x="4084435" y="3614820"/>
                  <a:pt x="4087101" y="3624726"/>
                  <a:pt x="4093579" y="3630633"/>
                </a:cubicBezTo>
                <a:lnTo>
                  <a:pt x="4109452" y="3651926"/>
                </a:lnTo>
                <a:lnTo>
                  <a:pt x="4093579" y="3630632"/>
                </a:lnTo>
                <a:cubicBezTo>
                  <a:pt x="4087101" y="3624725"/>
                  <a:pt x="4084435" y="3614819"/>
                  <a:pt x="4080053" y="3606817"/>
                </a:cubicBezTo>
                <a:cubicBezTo>
                  <a:pt x="4075576" y="3598435"/>
                  <a:pt x="4072325" y="3592232"/>
                  <a:pt x="4070307" y="3587174"/>
                </a:cubicBezTo>
                <a:lnTo>
                  <a:pt x="4067956" y="3574408"/>
                </a:lnTo>
                <a:lnTo>
                  <a:pt x="4073034" y="3562321"/>
                </a:lnTo>
                <a:cubicBezTo>
                  <a:pt x="4075969" y="3557716"/>
                  <a:pt x="4080148" y="3552191"/>
                  <a:pt x="4085577" y="3544714"/>
                </a:cubicBezTo>
                <a:cubicBezTo>
                  <a:pt x="4097007" y="3529091"/>
                  <a:pt x="4108628" y="3507564"/>
                  <a:pt x="4107676" y="3489468"/>
                </a:cubicBezTo>
                <a:cubicBezTo>
                  <a:pt x="4101962" y="3380306"/>
                  <a:pt x="4129394" y="3276481"/>
                  <a:pt x="4155303" y="3172655"/>
                </a:cubicBezTo>
                <a:cubicBezTo>
                  <a:pt x="4163305" y="3140650"/>
                  <a:pt x="4167543" y="3109026"/>
                  <a:pt x="4167758" y="3077402"/>
                </a:cubicBezTo>
                <a:lnTo>
                  <a:pt x="4167758" y="3077401"/>
                </a:lnTo>
                <a:cubicBezTo>
                  <a:pt x="4167972" y="3045777"/>
                  <a:pt x="4164162" y="3014153"/>
                  <a:pt x="4156065" y="2982148"/>
                </a:cubicBezTo>
                <a:lnTo>
                  <a:pt x="4152481" y="2947863"/>
                </a:lnTo>
                <a:lnTo>
                  <a:pt x="4152482" y="2947859"/>
                </a:lnTo>
                <a:lnTo>
                  <a:pt x="4160387" y="2903551"/>
                </a:lnTo>
                <a:lnTo>
                  <a:pt x="4177020" y="2848794"/>
                </a:lnTo>
                <a:cubicBezTo>
                  <a:pt x="4178353" y="2844317"/>
                  <a:pt x="4181639" y="2839983"/>
                  <a:pt x="4185711" y="2836173"/>
                </a:cubicBezTo>
                <a:close/>
                <a:moveTo>
                  <a:pt x="3701225" y="1508458"/>
                </a:moveTo>
                <a:lnTo>
                  <a:pt x="3673131" y="1596214"/>
                </a:lnTo>
                <a:cubicBezTo>
                  <a:pt x="3670654" y="1604979"/>
                  <a:pt x="3672179" y="1615837"/>
                  <a:pt x="3675036" y="1624981"/>
                </a:cubicBezTo>
                <a:cubicBezTo>
                  <a:pt x="3684752" y="1656224"/>
                  <a:pt x="3709137" y="1676037"/>
                  <a:pt x="3731617" y="1697754"/>
                </a:cubicBezTo>
                <a:cubicBezTo>
                  <a:pt x="3741524" y="1707280"/>
                  <a:pt x="3748572" y="1720424"/>
                  <a:pt x="3754286" y="1733189"/>
                </a:cubicBezTo>
                <a:cubicBezTo>
                  <a:pt x="3768957" y="1766336"/>
                  <a:pt x="3782101" y="1800247"/>
                  <a:pt x="3796007" y="1833776"/>
                </a:cubicBezTo>
                <a:cubicBezTo>
                  <a:pt x="3797341" y="1837014"/>
                  <a:pt x="3800770" y="1839680"/>
                  <a:pt x="3803628" y="1842159"/>
                </a:cubicBezTo>
                <a:cubicBezTo>
                  <a:pt x="3833729" y="1866923"/>
                  <a:pt x="3864018" y="1891498"/>
                  <a:pt x="3894119" y="1916455"/>
                </a:cubicBezTo>
                <a:cubicBezTo>
                  <a:pt x="3899833" y="1921217"/>
                  <a:pt x="3904025" y="1928077"/>
                  <a:pt x="3909549" y="1933220"/>
                </a:cubicBezTo>
                <a:cubicBezTo>
                  <a:pt x="3917169" y="1940460"/>
                  <a:pt x="3924410" y="1949604"/>
                  <a:pt x="3933554" y="1953414"/>
                </a:cubicBezTo>
                <a:cubicBezTo>
                  <a:pt x="3962319" y="1965225"/>
                  <a:pt x="3974703" y="1987895"/>
                  <a:pt x="3980037" y="2016470"/>
                </a:cubicBezTo>
                <a:cubicBezTo>
                  <a:pt x="3984990" y="2042571"/>
                  <a:pt x="3989182" y="2068670"/>
                  <a:pt x="3994896" y="2094579"/>
                </a:cubicBezTo>
                <a:cubicBezTo>
                  <a:pt x="4001754" y="2126202"/>
                  <a:pt x="4009184" y="2157637"/>
                  <a:pt x="4017567" y="2188880"/>
                </a:cubicBezTo>
                <a:cubicBezTo>
                  <a:pt x="4021187" y="2202405"/>
                  <a:pt x="4025377" y="2216693"/>
                  <a:pt x="4032807" y="2228315"/>
                </a:cubicBezTo>
                <a:cubicBezTo>
                  <a:pt x="4053382" y="2260891"/>
                  <a:pt x="4067288" y="2295754"/>
                  <a:pt x="4061764" y="2334045"/>
                </a:cubicBezTo>
                <a:cubicBezTo>
                  <a:pt x="4057382" y="2364716"/>
                  <a:pt x="4068622" y="2390435"/>
                  <a:pt x="4086149" y="2409486"/>
                </a:cubicBezTo>
                <a:cubicBezTo>
                  <a:pt x="4094103" y="2418155"/>
                  <a:pt x="4099616" y="2426977"/>
                  <a:pt x="4103250" y="2435913"/>
                </a:cubicBezTo>
                <a:lnTo>
                  <a:pt x="4109081" y="2463018"/>
                </a:lnTo>
                <a:lnTo>
                  <a:pt x="4109080" y="2463031"/>
                </a:lnTo>
                <a:lnTo>
                  <a:pt x="4100439" y="2518262"/>
                </a:lnTo>
                <a:lnTo>
                  <a:pt x="4100438" y="2518264"/>
                </a:lnTo>
                <a:cubicBezTo>
                  <a:pt x="4097771" y="2527790"/>
                  <a:pt x="4096627" y="2536458"/>
                  <a:pt x="4096794" y="2545006"/>
                </a:cubicBezTo>
                <a:lnTo>
                  <a:pt x="4096794" y="2545007"/>
                </a:lnTo>
                <a:cubicBezTo>
                  <a:pt x="4096960" y="2553556"/>
                  <a:pt x="4098437" y="2561986"/>
                  <a:pt x="4101008" y="2571035"/>
                </a:cubicBezTo>
                <a:cubicBezTo>
                  <a:pt x="4113010" y="2612946"/>
                  <a:pt x="4145587" y="2640951"/>
                  <a:pt x="4174162" y="2668002"/>
                </a:cubicBezTo>
                <a:cubicBezTo>
                  <a:pt x="4198547" y="2691055"/>
                  <a:pt x="4212264" y="2716964"/>
                  <a:pt x="4222552" y="2745349"/>
                </a:cubicBezTo>
                <a:lnTo>
                  <a:pt x="4222553" y="2745352"/>
                </a:lnTo>
                <a:lnTo>
                  <a:pt x="4228473" y="2778006"/>
                </a:lnTo>
                <a:lnTo>
                  <a:pt x="4228053" y="2785440"/>
                </a:lnTo>
                <a:lnTo>
                  <a:pt x="4217974" y="2811780"/>
                </a:lnTo>
                <a:lnTo>
                  <a:pt x="4217970" y="2811787"/>
                </a:lnTo>
                <a:lnTo>
                  <a:pt x="4217971" y="2811787"/>
                </a:lnTo>
                <a:lnTo>
                  <a:pt x="4217974" y="2811780"/>
                </a:lnTo>
                <a:lnTo>
                  <a:pt x="4227624" y="2793023"/>
                </a:lnTo>
                <a:lnTo>
                  <a:pt x="4228053" y="2785440"/>
                </a:lnTo>
                <a:lnTo>
                  <a:pt x="4229253" y="2782305"/>
                </a:lnTo>
                <a:lnTo>
                  <a:pt x="4228473" y="2778006"/>
                </a:lnTo>
                <a:lnTo>
                  <a:pt x="4228883" y="2770757"/>
                </a:lnTo>
                <a:lnTo>
                  <a:pt x="4222553" y="2745352"/>
                </a:lnTo>
                <a:lnTo>
                  <a:pt x="4222552" y="2745348"/>
                </a:lnTo>
                <a:cubicBezTo>
                  <a:pt x="4212264" y="2716963"/>
                  <a:pt x="4198547" y="2691054"/>
                  <a:pt x="4174162" y="2668001"/>
                </a:cubicBezTo>
                <a:cubicBezTo>
                  <a:pt x="4145587" y="2640950"/>
                  <a:pt x="4113010" y="2612945"/>
                  <a:pt x="4101008" y="2571034"/>
                </a:cubicBezTo>
                <a:lnTo>
                  <a:pt x="4096794" y="2545007"/>
                </a:lnTo>
                <a:lnTo>
                  <a:pt x="4100438" y="2518265"/>
                </a:lnTo>
                <a:lnTo>
                  <a:pt x="4100439" y="2518262"/>
                </a:lnTo>
                <a:lnTo>
                  <a:pt x="4107019" y="2490551"/>
                </a:lnTo>
                <a:lnTo>
                  <a:pt x="4109080" y="2463031"/>
                </a:lnTo>
                <a:lnTo>
                  <a:pt x="4109082" y="2463019"/>
                </a:lnTo>
                <a:lnTo>
                  <a:pt x="4109081" y="2463018"/>
                </a:lnTo>
                <a:lnTo>
                  <a:pt x="4109082" y="2463018"/>
                </a:lnTo>
                <a:cubicBezTo>
                  <a:pt x="4108200" y="2444777"/>
                  <a:pt x="4102057" y="2426822"/>
                  <a:pt x="4086149" y="2409485"/>
                </a:cubicBezTo>
                <a:cubicBezTo>
                  <a:pt x="4068622" y="2390434"/>
                  <a:pt x="4057382" y="2364715"/>
                  <a:pt x="4061764" y="2334044"/>
                </a:cubicBezTo>
                <a:cubicBezTo>
                  <a:pt x="4067288" y="2295753"/>
                  <a:pt x="4053382" y="2260890"/>
                  <a:pt x="4032807" y="2228314"/>
                </a:cubicBezTo>
                <a:cubicBezTo>
                  <a:pt x="4025377" y="2216692"/>
                  <a:pt x="4021187" y="2202404"/>
                  <a:pt x="4017567" y="2188879"/>
                </a:cubicBezTo>
                <a:cubicBezTo>
                  <a:pt x="4009184" y="2157636"/>
                  <a:pt x="4001754" y="2126201"/>
                  <a:pt x="3994896" y="2094578"/>
                </a:cubicBezTo>
                <a:cubicBezTo>
                  <a:pt x="3989182" y="2068669"/>
                  <a:pt x="3984990" y="2042570"/>
                  <a:pt x="3980037" y="2016469"/>
                </a:cubicBezTo>
                <a:cubicBezTo>
                  <a:pt x="3974703" y="1987894"/>
                  <a:pt x="3962319" y="1965224"/>
                  <a:pt x="3933554" y="1953413"/>
                </a:cubicBezTo>
                <a:cubicBezTo>
                  <a:pt x="3924410" y="1949603"/>
                  <a:pt x="3917169" y="1940459"/>
                  <a:pt x="3909549" y="1933219"/>
                </a:cubicBezTo>
                <a:cubicBezTo>
                  <a:pt x="3904025" y="1928076"/>
                  <a:pt x="3899833" y="1921216"/>
                  <a:pt x="3894119" y="1916454"/>
                </a:cubicBezTo>
                <a:cubicBezTo>
                  <a:pt x="3864018" y="1891497"/>
                  <a:pt x="3833729" y="1866922"/>
                  <a:pt x="3803628" y="1842158"/>
                </a:cubicBezTo>
                <a:cubicBezTo>
                  <a:pt x="3800770" y="1839679"/>
                  <a:pt x="3797341" y="1837013"/>
                  <a:pt x="3796007" y="1833775"/>
                </a:cubicBezTo>
                <a:cubicBezTo>
                  <a:pt x="3782101" y="1800246"/>
                  <a:pt x="3768958" y="1766335"/>
                  <a:pt x="3754286" y="1733188"/>
                </a:cubicBezTo>
                <a:cubicBezTo>
                  <a:pt x="3748572" y="1720423"/>
                  <a:pt x="3741524" y="1707279"/>
                  <a:pt x="3731618" y="1697753"/>
                </a:cubicBezTo>
                <a:cubicBezTo>
                  <a:pt x="3709138" y="1676036"/>
                  <a:pt x="3684752" y="1656223"/>
                  <a:pt x="3675036" y="1624980"/>
                </a:cubicBezTo>
                <a:cubicBezTo>
                  <a:pt x="3672180" y="1615836"/>
                  <a:pt x="3670655" y="1604978"/>
                  <a:pt x="3673132" y="1596213"/>
                </a:cubicBezTo>
                <a:close/>
                <a:moveTo>
                  <a:pt x="3719830" y="1459073"/>
                </a:moveTo>
                <a:lnTo>
                  <a:pt x="3719829" y="1459074"/>
                </a:lnTo>
                <a:lnTo>
                  <a:pt x="3710612" y="1481572"/>
                </a:lnTo>
                <a:close/>
                <a:moveTo>
                  <a:pt x="3739023" y="1268758"/>
                </a:moveTo>
                <a:cubicBezTo>
                  <a:pt x="3739475" y="1275402"/>
                  <a:pt x="3741047" y="1281689"/>
                  <a:pt x="3744190" y="1286070"/>
                </a:cubicBezTo>
                <a:cubicBezTo>
                  <a:pt x="3758763" y="1306930"/>
                  <a:pt x="3765003" y="1328553"/>
                  <a:pt x="3766527" y="1350628"/>
                </a:cubicBezTo>
                <a:lnTo>
                  <a:pt x="3760933" y="1413840"/>
                </a:lnTo>
                <a:lnTo>
                  <a:pt x="3766528" y="1350627"/>
                </a:lnTo>
                <a:cubicBezTo>
                  <a:pt x="3765003" y="1328552"/>
                  <a:pt x="3758764" y="1306930"/>
                  <a:pt x="3744190" y="1286069"/>
                </a:cubicBezTo>
                <a:close/>
                <a:moveTo>
                  <a:pt x="3680752" y="773035"/>
                </a:moveTo>
                <a:lnTo>
                  <a:pt x="3680752" y="773036"/>
                </a:lnTo>
                <a:cubicBezTo>
                  <a:pt x="3683038" y="800277"/>
                  <a:pt x="3686276" y="827330"/>
                  <a:pt x="3688752" y="854380"/>
                </a:cubicBezTo>
                <a:cubicBezTo>
                  <a:pt x="3691038" y="878957"/>
                  <a:pt x="3691800" y="903723"/>
                  <a:pt x="3719805" y="915344"/>
                </a:cubicBezTo>
                <a:cubicBezTo>
                  <a:pt x="3724187" y="917060"/>
                  <a:pt x="3727425" y="922774"/>
                  <a:pt x="3730283" y="927156"/>
                </a:cubicBezTo>
                <a:cubicBezTo>
                  <a:pt x="3774291" y="994786"/>
                  <a:pt x="3773147" y="1030981"/>
                  <a:pt x="3726663" y="1097088"/>
                </a:cubicBezTo>
                <a:cubicBezTo>
                  <a:pt x="3721901" y="1103946"/>
                  <a:pt x="3718471" y="1118614"/>
                  <a:pt x="3722281" y="1123186"/>
                </a:cubicBezTo>
                <a:cubicBezTo>
                  <a:pt x="3738093" y="1142618"/>
                  <a:pt x="3745142" y="1162954"/>
                  <a:pt x="3747000" y="1184029"/>
                </a:cubicBezTo>
                <a:cubicBezTo>
                  <a:pt x="3745142" y="1162954"/>
                  <a:pt x="3738094" y="1142617"/>
                  <a:pt x="3722282" y="1123185"/>
                </a:cubicBezTo>
                <a:cubicBezTo>
                  <a:pt x="3718472" y="1118613"/>
                  <a:pt x="3721902" y="1103945"/>
                  <a:pt x="3726664" y="1097087"/>
                </a:cubicBezTo>
                <a:cubicBezTo>
                  <a:pt x="3773148" y="1030980"/>
                  <a:pt x="3774292" y="994785"/>
                  <a:pt x="3730284" y="927155"/>
                </a:cubicBezTo>
                <a:cubicBezTo>
                  <a:pt x="3727426" y="922773"/>
                  <a:pt x="3724188" y="917059"/>
                  <a:pt x="3719806" y="915343"/>
                </a:cubicBezTo>
                <a:cubicBezTo>
                  <a:pt x="3691800" y="903722"/>
                  <a:pt x="3691038" y="878956"/>
                  <a:pt x="3688752" y="854379"/>
                </a:cubicBezTo>
                <a:close/>
                <a:moveTo>
                  <a:pt x="3736153" y="517851"/>
                </a:moveTo>
                <a:lnTo>
                  <a:pt x="3727235" y="556048"/>
                </a:lnTo>
                <a:cubicBezTo>
                  <a:pt x="3725139" y="564049"/>
                  <a:pt x="3719615" y="572623"/>
                  <a:pt x="3720757" y="580051"/>
                </a:cubicBezTo>
                <a:cubicBezTo>
                  <a:pt x="3724091" y="601579"/>
                  <a:pt x="3721662" y="622201"/>
                  <a:pt x="3717376" y="642538"/>
                </a:cubicBezTo>
                <a:lnTo>
                  <a:pt x="3704853" y="694928"/>
                </a:lnTo>
                <a:lnTo>
                  <a:pt x="3717377" y="642537"/>
                </a:lnTo>
                <a:cubicBezTo>
                  <a:pt x="3721663" y="622201"/>
                  <a:pt x="3724092" y="601578"/>
                  <a:pt x="3720758" y="580050"/>
                </a:cubicBezTo>
                <a:cubicBezTo>
                  <a:pt x="3719616" y="572622"/>
                  <a:pt x="3725140" y="564048"/>
                  <a:pt x="3727236" y="556047"/>
                </a:cubicBezTo>
                <a:close/>
                <a:moveTo>
                  <a:pt x="3749448" y="298169"/>
                </a:moveTo>
                <a:lnTo>
                  <a:pt x="3734666" y="313533"/>
                </a:lnTo>
                <a:lnTo>
                  <a:pt x="3734666" y="313533"/>
                </a:lnTo>
                <a:lnTo>
                  <a:pt x="3734665" y="313534"/>
                </a:lnTo>
                <a:cubicBezTo>
                  <a:pt x="3730473" y="316390"/>
                  <a:pt x="3732759" y="330299"/>
                  <a:pt x="3734093" y="338871"/>
                </a:cubicBezTo>
                <a:lnTo>
                  <a:pt x="3734100" y="338903"/>
                </a:lnTo>
                <a:lnTo>
                  <a:pt x="3744000" y="395640"/>
                </a:lnTo>
                <a:lnTo>
                  <a:pt x="3740190" y="367328"/>
                </a:lnTo>
                <a:lnTo>
                  <a:pt x="3734100" y="338903"/>
                </a:lnTo>
                <a:lnTo>
                  <a:pt x="3734094" y="338870"/>
                </a:lnTo>
                <a:cubicBezTo>
                  <a:pt x="3733427" y="334584"/>
                  <a:pt x="3732522" y="328964"/>
                  <a:pt x="3732308" y="324058"/>
                </a:cubicBezTo>
                <a:lnTo>
                  <a:pt x="3734666" y="313533"/>
                </a:lnTo>
                <a:close/>
                <a:moveTo>
                  <a:pt x="3756993" y="281568"/>
                </a:moveTo>
                <a:lnTo>
                  <a:pt x="3752098" y="295415"/>
                </a:lnTo>
                <a:lnTo>
                  <a:pt x="3752099" y="295415"/>
                </a:lnTo>
                <a:close/>
                <a:moveTo>
                  <a:pt x="3743673" y="24486"/>
                </a:moveTo>
                <a:lnTo>
                  <a:pt x="3741410" y="74129"/>
                </a:lnTo>
                <a:cubicBezTo>
                  <a:pt x="3742333" y="91492"/>
                  <a:pt x="3744643" y="108703"/>
                  <a:pt x="3747334" y="125861"/>
                </a:cubicBezTo>
                <a:lnTo>
                  <a:pt x="3751729" y="153388"/>
                </a:lnTo>
                <a:lnTo>
                  <a:pt x="3760002" y="228944"/>
                </a:lnTo>
                <a:lnTo>
                  <a:pt x="3755543" y="177271"/>
                </a:lnTo>
                <a:lnTo>
                  <a:pt x="3751729" y="153388"/>
                </a:lnTo>
                <a:lnTo>
                  <a:pt x="3751530" y="151569"/>
                </a:lnTo>
                <a:cubicBezTo>
                  <a:pt x="3747300" y="125876"/>
                  <a:pt x="3742795" y="100174"/>
                  <a:pt x="3741411" y="74129"/>
                </a:cubicBezTo>
                <a:close/>
                <a:moveTo>
                  <a:pt x="3741092" y="0"/>
                </a:moveTo>
                <a:lnTo>
                  <a:pt x="4205201" y="0"/>
                </a:lnTo>
                <a:lnTo>
                  <a:pt x="4204073" y="2817"/>
                </a:lnTo>
                <a:cubicBezTo>
                  <a:pt x="4195691" y="21486"/>
                  <a:pt x="4193023" y="43012"/>
                  <a:pt x="4189974" y="63587"/>
                </a:cubicBezTo>
                <a:cubicBezTo>
                  <a:pt x="4184450" y="101308"/>
                  <a:pt x="4181020" y="139219"/>
                  <a:pt x="4176068" y="176939"/>
                </a:cubicBezTo>
                <a:cubicBezTo>
                  <a:pt x="4174924" y="184941"/>
                  <a:pt x="4172830" y="194085"/>
                  <a:pt x="4168066" y="200182"/>
                </a:cubicBezTo>
                <a:cubicBezTo>
                  <a:pt x="4136061" y="241901"/>
                  <a:pt x="4127108" y="292579"/>
                  <a:pt x="4130154" y="340774"/>
                </a:cubicBezTo>
                <a:cubicBezTo>
                  <a:pt x="4132443" y="378686"/>
                  <a:pt x="4134157" y="415835"/>
                  <a:pt x="4130919" y="453364"/>
                </a:cubicBezTo>
                <a:cubicBezTo>
                  <a:pt x="4130727" y="456222"/>
                  <a:pt x="4131109" y="460032"/>
                  <a:pt x="4132633" y="462126"/>
                </a:cubicBezTo>
                <a:cubicBezTo>
                  <a:pt x="4142729" y="475081"/>
                  <a:pt x="4143491" y="488607"/>
                  <a:pt x="4145205" y="505182"/>
                </a:cubicBezTo>
                <a:cubicBezTo>
                  <a:pt x="4147683" y="528615"/>
                  <a:pt x="4145967" y="550141"/>
                  <a:pt x="4141777" y="571860"/>
                </a:cubicBezTo>
                <a:cubicBezTo>
                  <a:pt x="4138729" y="587672"/>
                  <a:pt x="4132443" y="603673"/>
                  <a:pt x="4124440" y="617772"/>
                </a:cubicBezTo>
                <a:cubicBezTo>
                  <a:pt x="4113200" y="637392"/>
                  <a:pt x="4108820" y="656255"/>
                  <a:pt x="4123678" y="674923"/>
                </a:cubicBezTo>
                <a:cubicBezTo>
                  <a:pt x="4139491" y="695116"/>
                  <a:pt x="4133967" y="717977"/>
                  <a:pt x="4134537" y="740268"/>
                </a:cubicBezTo>
                <a:cubicBezTo>
                  <a:pt x="4134729" y="749982"/>
                  <a:pt x="4134347" y="760270"/>
                  <a:pt x="4136823" y="769605"/>
                </a:cubicBezTo>
                <a:cubicBezTo>
                  <a:pt x="4143873" y="796655"/>
                  <a:pt x="4154541" y="822756"/>
                  <a:pt x="4159303" y="850189"/>
                </a:cubicBezTo>
                <a:cubicBezTo>
                  <a:pt x="4161970" y="865430"/>
                  <a:pt x="4157207" y="882384"/>
                  <a:pt x="4153779" y="898198"/>
                </a:cubicBezTo>
                <a:cubicBezTo>
                  <a:pt x="4150159" y="914200"/>
                  <a:pt x="4144635" y="930011"/>
                  <a:pt x="4138919" y="945444"/>
                </a:cubicBezTo>
                <a:cubicBezTo>
                  <a:pt x="4135109" y="955920"/>
                  <a:pt x="4131489" y="967350"/>
                  <a:pt x="4124630" y="975733"/>
                </a:cubicBezTo>
                <a:cubicBezTo>
                  <a:pt x="4109010" y="994785"/>
                  <a:pt x="4106342" y="1014406"/>
                  <a:pt x="4114534" y="1036887"/>
                </a:cubicBezTo>
                <a:cubicBezTo>
                  <a:pt x="4115868" y="1040315"/>
                  <a:pt x="4115868" y="1044315"/>
                  <a:pt x="4116058" y="1048125"/>
                </a:cubicBezTo>
                <a:cubicBezTo>
                  <a:pt x="4120058" y="1109091"/>
                  <a:pt x="4122536" y="1170051"/>
                  <a:pt x="4128632" y="1230633"/>
                </a:cubicBezTo>
                <a:cubicBezTo>
                  <a:pt x="4131109" y="1255206"/>
                  <a:pt x="4141967" y="1278829"/>
                  <a:pt x="4148825" y="1303024"/>
                </a:cubicBezTo>
                <a:cubicBezTo>
                  <a:pt x="4150159" y="1307978"/>
                  <a:pt x="4152255" y="1313504"/>
                  <a:pt x="4151301" y="1318456"/>
                </a:cubicBezTo>
                <a:cubicBezTo>
                  <a:pt x="4141777" y="1372368"/>
                  <a:pt x="4155683" y="1422854"/>
                  <a:pt x="4173972" y="1472575"/>
                </a:cubicBezTo>
                <a:cubicBezTo>
                  <a:pt x="4175878" y="1477717"/>
                  <a:pt x="4175306" y="1484004"/>
                  <a:pt x="4174924" y="1489720"/>
                </a:cubicBezTo>
                <a:cubicBezTo>
                  <a:pt x="4173592" y="1505724"/>
                  <a:pt x="4166924" y="1523059"/>
                  <a:pt x="4170924" y="1537537"/>
                </a:cubicBezTo>
                <a:cubicBezTo>
                  <a:pt x="4181974" y="1576019"/>
                  <a:pt x="4195309" y="1614120"/>
                  <a:pt x="4212073" y="1650317"/>
                </a:cubicBezTo>
                <a:cubicBezTo>
                  <a:pt x="4229028" y="1687086"/>
                  <a:pt x="4243316" y="1721185"/>
                  <a:pt x="4226173" y="1763287"/>
                </a:cubicBezTo>
                <a:cubicBezTo>
                  <a:pt x="4218932" y="1781194"/>
                  <a:pt x="4224076" y="1804816"/>
                  <a:pt x="4225981" y="1825393"/>
                </a:cubicBezTo>
                <a:cubicBezTo>
                  <a:pt x="4227504" y="1840441"/>
                  <a:pt x="4236078" y="1854920"/>
                  <a:pt x="4236078" y="1869780"/>
                </a:cubicBezTo>
                <a:cubicBezTo>
                  <a:pt x="4236078" y="1909408"/>
                  <a:pt x="4246174" y="1944649"/>
                  <a:pt x="4266749" y="1978940"/>
                </a:cubicBezTo>
                <a:cubicBezTo>
                  <a:pt x="4274749" y="1992279"/>
                  <a:pt x="4269416" y="2013043"/>
                  <a:pt x="4271512" y="2030378"/>
                </a:cubicBezTo>
                <a:cubicBezTo>
                  <a:pt x="4273987" y="2048668"/>
                  <a:pt x="4276274" y="2067525"/>
                  <a:pt x="4281800" y="2085054"/>
                </a:cubicBezTo>
                <a:cubicBezTo>
                  <a:pt x="4296278" y="2130393"/>
                  <a:pt x="4312661" y="2175163"/>
                  <a:pt x="4327901" y="2220312"/>
                </a:cubicBezTo>
                <a:cubicBezTo>
                  <a:pt x="4340476" y="2257459"/>
                  <a:pt x="4330569" y="2294039"/>
                  <a:pt x="4325236" y="2330806"/>
                </a:cubicBezTo>
                <a:cubicBezTo>
                  <a:pt x="4321805" y="2353859"/>
                  <a:pt x="4313613" y="2375383"/>
                  <a:pt x="4325807" y="2401292"/>
                </a:cubicBezTo>
                <a:cubicBezTo>
                  <a:pt x="4337427" y="2426059"/>
                  <a:pt x="4334759" y="2457492"/>
                  <a:pt x="4341047" y="2485307"/>
                </a:cubicBezTo>
                <a:cubicBezTo>
                  <a:pt x="4346380" y="2508742"/>
                  <a:pt x="4354954" y="2531409"/>
                  <a:pt x="4363336" y="2554079"/>
                </a:cubicBezTo>
                <a:cubicBezTo>
                  <a:pt x="4374768" y="2584942"/>
                  <a:pt x="4386767" y="2615421"/>
                  <a:pt x="4381054" y="2649143"/>
                </a:cubicBezTo>
                <a:cubicBezTo>
                  <a:pt x="4374575" y="2687436"/>
                  <a:pt x="4398960" y="2713723"/>
                  <a:pt x="4415154" y="2743826"/>
                </a:cubicBezTo>
                <a:cubicBezTo>
                  <a:pt x="4426202" y="2764590"/>
                  <a:pt x="4434395" y="2787259"/>
                  <a:pt x="4441254" y="2809930"/>
                </a:cubicBezTo>
                <a:cubicBezTo>
                  <a:pt x="4450207" y="2840219"/>
                  <a:pt x="4455542" y="2871462"/>
                  <a:pt x="4464304" y="2901943"/>
                </a:cubicBezTo>
                <a:cubicBezTo>
                  <a:pt x="4477448" y="2948047"/>
                  <a:pt x="4487736" y="2994722"/>
                  <a:pt x="4480497" y="3042728"/>
                </a:cubicBezTo>
                <a:cubicBezTo>
                  <a:pt x="4477259" y="3064827"/>
                  <a:pt x="4477448" y="3085403"/>
                  <a:pt x="4482212" y="3107500"/>
                </a:cubicBezTo>
                <a:cubicBezTo>
                  <a:pt x="4490023" y="3143695"/>
                  <a:pt x="4490976" y="3180844"/>
                  <a:pt x="4520122" y="3209993"/>
                </a:cubicBezTo>
                <a:cubicBezTo>
                  <a:pt x="4530410" y="3220280"/>
                  <a:pt x="4533076" y="3238758"/>
                  <a:pt x="4538410" y="3253809"/>
                </a:cubicBezTo>
                <a:cubicBezTo>
                  <a:pt x="4544699" y="3271145"/>
                  <a:pt x="4541459" y="3283908"/>
                  <a:pt x="4523170" y="3293244"/>
                </a:cubicBezTo>
                <a:cubicBezTo>
                  <a:pt x="4514979" y="3297434"/>
                  <a:pt x="4506978" y="3309437"/>
                  <a:pt x="4505643" y="3318771"/>
                </a:cubicBezTo>
                <a:cubicBezTo>
                  <a:pt x="4501643" y="3346776"/>
                  <a:pt x="4507549" y="3372495"/>
                  <a:pt x="4520504" y="3399546"/>
                </a:cubicBezTo>
                <a:cubicBezTo>
                  <a:pt x="4532697" y="3424883"/>
                  <a:pt x="4531362" y="3456508"/>
                  <a:pt x="4536124" y="3485275"/>
                </a:cubicBezTo>
                <a:cubicBezTo>
                  <a:pt x="4539554" y="3505657"/>
                  <a:pt x="4546602" y="3526042"/>
                  <a:pt x="4546602" y="3546617"/>
                </a:cubicBezTo>
                <a:cubicBezTo>
                  <a:pt x="4546602" y="3572146"/>
                  <a:pt x="4540506" y="3597482"/>
                  <a:pt x="4538221" y="3623201"/>
                </a:cubicBezTo>
                <a:cubicBezTo>
                  <a:pt x="4536316" y="3643204"/>
                  <a:pt x="4537079" y="3663589"/>
                  <a:pt x="4534792" y="3683591"/>
                </a:cubicBezTo>
                <a:cubicBezTo>
                  <a:pt x="4533076" y="3699976"/>
                  <a:pt x="4528696" y="3716168"/>
                  <a:pt x="4525077" y="3732361"/>
                </a:cubicBezTo>
                <a:cubicBezTo>
                  <a:pt x="4523742" y="3738267"/>
                  <a:pt x="4518597" y="3744173"/>
                  <a:pt x="4519359" y="3749506"/>
                </a:cubicBezTo>
                <a:cubicBezTo>
                  <a:pt x="4527552" y="3802467"/>
                  <a:pt x="4490976" y="3840569"/>
                  <a:pt x="4474782" y="3885338"/>
                </a:cubicBezTo>
                <a:cubicBezTo>
                  <a:pt x="4457636" y="3932394"/>
                  <a:pt x="4431347" y="3977925"/>
                  <a:pt x="4439157" y="4030503"/>
                </a:cubicBezTo>
                <a:cubicBezTo>
                  <a:pt x="4443919" y="4062318"/>
                  <a:pt x="4454971" y="4092989"/>
                  <a:pt x="4461639" y="4124614"/>
                </a:cubicBezTo>
                <a:cubicBezTo>
                  <a:pt x="4463924" y="4135854"/>
                  <a:pt x="4463542" y="4148427"/>
                  <a:pt x="4461256" y="4159667"/>
                </a:cubicBezTo>
                <a:cubicBezTo>
                  <a:pt x="4450777" y="4213961"/>
                  <a:pt x="4449253" y="4267493"/>
                  <a:pt x="4466400" y="4320837"/>
                </a:cubicBezTo>
                <a:cubicBezTo>
                  <a:pt x="4469259" y="4329979"/>
                  <a:pt x="4471924" y="4339695"/>
                  <a:pt x="4471924" y="4349222"/>
                </a:cubicBezTo>
                <a:cubicBezTo>
                  <a:pt x="4471924" y="4401419"/>
                  <a:pt x="4467924" y="4452665"/>
                  <a:pt x="4449253" y="4502579"/>
                </a:cubicBezTo>
                <a:cubicBezTo>
                  <a:pt x="4442967" y="4519343"/>
                  <a:pt x="4446967" y="4539728"/>
                  <a:pt x="4445443" y="4558207"/>
                </a:cubicBezTo>
                <a:cubicBezTo>
                  <a:pt x="4444111" y="4575351"/>
                  <a:pt x="4443539" y="4592878"/>
                  <a:pt x="4439157" y="4609452"/>
                </a:cubicBezTo>
                <a:cubicBezTo>
                  <a:pt x="4432681" y="4633647"/>
                  <a:pt x="4431919" y="4656126"/>
                  <a:pt x="4437633" y="4681083"/>
                </a:cubicBezTo>
                <a:cubicBezTo>
                  <a:pt x="4442967" y="4704895"/>
                  <a:pt x="4440301" y="4730614"/>
                  <a:pt x="4440491" y="4755381"/>
                </a:cubicBezTo>
                <a:cubicBezTo>
                  <a:pt x="4440681" y="4783004"/>
                  <a:pt x="4440871" y="4810627"/>
                  <a:pt x="4439919" y="4838250"/>
                </a:cubicBezTo>
                <a:cubicBezTo>
                  <a:pt x="4439539" y="4849300"/>
                  <a:pt x="4431919" y="4861873"/>
                  <a:pt x="4434967" y="4871019"/>
                </a:cubicBezTo>
                <a:cubicBezTo>
                  <a:pt x="4445254" y="4900546"/>
                  <a:pt x="4432872" y="4930075"/>
                  <a:pt x="4438395" y="4959602"/>
                </a:cubicBezTo>
                <a:cubicBezTo>
                  <a:pt x="4441254" y="4974082"/>
                  <a:pt x="4433444" y="4990465"/>
                  <a:pt x="4432681" y="5006086"/>
                </a:cubicBezTo>
                <a:cubicBezTo>
                  <a:pt x="4431347" y="5031614"/>
                  <a:pt x="4431919" y="5057141"/>
                  <a:pt x="4431537" y="5082670"/>
                </a:cubicBezTo>
                <a:cubicBezTo>
                  <a:pt x="4431347" y="5091052"/>
                  <a:pt x="4430585" y="5099245"/>
                  <a:pt x="4430202" y="5107627"/>
                </a:cubicBezTo>
                <a:cubicBezTo>
                  <a:pt x="4429823" y="5115057"/>
                  <a:pt x="4428108" y="5122867"/>
                  <a:pt x="4429440" y="5129916"/>
                </a:cubicBezTo>
                <a:cubicBezTo>
                  <a:pt x="4434205" y="5155445"/>
                  <a:pt x="4442016" y="5180591"/>
                  <a:pt x="4445063" y="5206308"/>
                </a:cubicBezTo>
                <a:cubicBezTo>
                  <a:pt x="4447729" y="5228597"/>
                  <a:pt x="4444111" y="5251650"/>
                  <a:pt x="4446015" y="5274129"/>
                </a:cubicBezTo>
                <a:cubicBezTo>
                  <a:pt x="4449253" y="5313754"/>
                  <a:pt x="4454971" y="5353379"/>
                  <a:pt x="4458589" y="5393005"/>
                </a:cubicBezTo>
                <a:cubicBezTo>
                  <a:pt x="4459351" y="5401579"/>
                  <a:pt x="4454587" y="5410531"/>
                  <a:pt x="4454207" y="5419295"/>
                </a:cubicBezTo>
                <a:cubicBezTo>
                  <a:pt x="4453255" y="5446728"/>
                  <a:pt x="4453063" y="5474161"/>
                  <a:pt x="4452493" y="5501594"/>
                </a:cubicBezTo>
                <a:cubicBezTo>
                  <a:pt x="4452301" y="5517215"/>
                  <a:pt x="4452873" y="5533027"/>
                  <a:pt x="4451160" y="5548460"/>
                </a:cubicBezTo>
                <a:cubicBezTo>
                  <a:pt x="4448873" y="5568842"/>
                  <a:pt x="4445443" y="5587321"/>
                  <a:pt x="4460304" y="5606372"/>
                </a:cubicBezTo>
                <a:cubicBezTo>
                  <a:pt x="4483354" y="5635711"/>
                  <a:pt x="4474400" y="5673050"/>
                  <a:pt x="4479734" y="5706959"/>
                </a:cubicBezTo>
                <a:cubicBezTo>
                  <a:pt x="4481069" y="5715723"/>
                  <a:pt x="4481259" y="5724678"/>
                  <a:pt x="4482782" y="5733440"/>
                </a:cubicBezTo>
                <a:cubicBezTo>
                  <a:pt x="4485641" y="5749634"/>
                  <a:pt x="4488879" y="5765635"/>
                  <a:pt x="4492119" y="5781830"/>
                </a:cubicBezTo>
                <a:cubicBezTo>
                  <a:pt x="4492690" y="5784686"/>
                  <a:pt x="4492881" y="5787924"/>
                  <a:pt x="4493834" y="5790592"/>
                </a:cubicBezTo>
                <a:cubicBezTo>
                  <a:pt x="4501833" y="5815169"/>
                  <a:pt x="4510977" y="5839361"/>
                  <a:pt x="4517455" y="5864318"/>
                </a:cubicBezTo>
                <a:cubicBezTo>
                  <a:pt x="4520695" y="5876511"/>
                  <a:pt x="4521076" y="5890037"/>
                  <a:pt x="4519359" y="5902610"/>
                </a:cubicBezTo>
                <a:cubicBezTo>
                  <a:pt x="4514407" y="5939377"/>
                  <a:pt x="4512311" y="5975764"/>
                  <a:pt x="4519551" y="6012723"/>
                </a:cubicBezTo>
                <a:cubicBezTo>
                  <a:pt x="4522408" y="6027392"/>
                  <a:pt x="4517645" y="6043776"/>
                  <a:pt x="4515931" y="6059397"/>
                </a:cubicBezTo>
                <a:cubicBezTo>
                  <a:pt x="4511360" y="6096736"/>
                  <a:pt x="4506405" y="6134075"/>
                  <a:pt x="4502025" y="6171605"/>
                </a:cubicBezTo>
                <a:cubicBezTo>
                  <a:pt x="4499358" y="6195037"/>
                  <a:pt x="4497833" y="6218660"/>
                  <a:pt x="4495167" y="6242093"/>
                </a:cubicBezTo>
                <a:cubicBezTo>
                  <a:pt x="4491927" y="6269144"/>
                  <a:pt x="4486975" y="6296005"/>
                  <a:pt x="4484306" y="6323058"/>
                </a:cubicBezTo>
                <a:cubicBezTo>
                  <a:pt x="4481259" y="6353919"/>
                  <a:pt x="4480688" y="6384972"/>
                  <a:pt x="4477448" y="6415833"/>
                </a:cubicBezTo>
                <a:cubicBezTo>
                  <a:pt x="4471162" y="6472225"/>
                  <a:pt x="4463733" y="6528424"/>
                  <a:pt x="4456683" y="6584812"/>
                </a:cubicBezTo>
                <a:cubicBezTo>
                  <a:pt x="4449825" y="6639488"/>
                  <a:pt x="4443729" y="6694164"/>
                  <a:pt x="4435157" y="6748458"/>
                </a:cubicBezTo>
                <a:cubicBezTo>
                  <a:pt x="4431537" y="6771319"/>
                  <a:pt x="4421630" y="6793035"/>
                  <a:pt x="4416106" y="6815516"/>
                </a:cubicBezTo>
                <a:lnTo>
                  <a:pt x="4406407" y="6858000"/>
                </a:lnTo>
                <a:lnTo>
                  <a:pt x="4234154" y="6858000"/>
                </a:lnTo>
                <a:lnTo>
                  <a:pt x="0" y="6858000"/>
                </a:lnTo>
                <a:lnTo>
                  <a:pt x="0" y="2"/>
                </a:lnTo>
                <a:lnTo>
                  <a:pt x="3741092" y="1"/>
                </a:lnTo>
                <a:lnTo>
                  <a:pt x="3743810" y="21486"/>
                </a:lnTo>
                <a:close/>
              </a:path>
            </a:pathLst>
          </a:custGeom>
          <a:noFill/>
          <a:effectLst/>
          <a:extLst>
            <a:ext uri="{909E8E84-426E-40DD-AFC4-6F175D3DCCD1}">
              <a14:hiddenFill xmlns:a14="http://schemas.microsoft.com/office/drawing/2010/main">
                <a:solidFill>
                  <a:srgbClr val="FFFFFF"/>
                </a:solidFill>
              </a14:hiddenFill>
            </a:ext>
          </a:extLst>
        </p:spPr>
      </p:pic>
      <p:grpSp>
        <p:nvGrpSpPr>
          <p:cNvPr id="5131" name="Group 5130">
            <a:extLst>
              <a:ext uri="{FF2B5EF4-FFF2-40B4-BE49-F238E27FC236}">
                <a16:creationId xmlns:a16="http://schemas.microsoft.com/office/drawing/2014/main" id="{54A1C8FD-E5B7-4BEC-A74A-A55FB8EA7C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5132" name="Freeform: Shape 5131">
              <a:extLst>
                <a:ext uri="{FF2B5EF4-FFF2-40B4-BE49-F238E27FC236}">
                  <a16:creationId xmlns:a16="http://schemas.microsoft.com/office/drawing/2014/main" id="{B20D202D-5E48-4B15-9AF5-71BED4FCFF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3" name="Freeform: Shape 5132">
              <a:extLst>
                <a:ext uri="{FF2B5EF4-FFF2-40B4-BE49-F238E27FC236}">
                  <a16:creationId xmlns:a16="http://schemas.microsoft.com/office/drawing/2014/main" id="{68D6A069-9380-4E59-A0DA-07053EE8E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126" name="Content Placeholder 5125">
            <a:extLst>
              <a:ext uri="{FF2B5EF4-FFF2-40B4-BE49-F238E27FC236}">
                <a16:creationId xmlns:a16="http://schemas.microsoft.com/office/drawing/2014/main" id="{E648CBF6-A2C6-6D21-683B-1EE6745F819F}"/>
              </a:ext>
            </a:extLst>
          </p:cNvPr>
          <p:cNvSpPr>
            <a:spLocks noGrp="1"/>
          </p:cNvSpPr>
          <p:nvPr>
            <p:ph idx="1"/>
          </p:nvPr>
        </p:nvSpPr>
        <p:spPr>
          <a:xfrm>
            <a:off x="5232401" y="3146400"/>
            <a:ext cx="6140449" cy="2682000"/>
          </a:xfrm>
        </p:spPr>
        <p:txBody>
          <a:bodyPr>
            <a:normAutofit/>
          </a:bodyPr>
          <a:lstStyle/>
          <a:p>
            <a:endParaRPr lang="en-US" sz="2400">
              <a:solidFill>
                <a:schemeClr val="bg1">
                  <a:alpha val="80000"/>
                </a:schemeClr>
              </a:solidFill>
            </a:endParaRPr>
          </a:p>
        </p:txBody>
      </p:sp>
    </p:spTree>
    <p:extLst>
      <p:ext uri="{BB962C8B-B14F-4D97-AF65-F5344CB8AC3E}">
        <p14:creationId xmlns:p14="http://schemas.microsoft.com/office/powerpoint/2010/main" val="1778847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B6F5E-AFF2-DD4C-0BD2-0714789BBE9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3D72DBD-FEB1-C0F8-1070-DDE1861D870B}"/>
              </a:ext>
            </a:extLst>
          </p:cNvPr>
          <p:cNvSpPr>
            <a:spLocks noGrp="1"/>
          </p:cNvSpPr>
          <p:nvPr>
            <p:ph idx="1"/>
          </p:nvPr>
        </p:nvSpPr>
        <p:spPr/>
        <p:txBody>
          <a:bodyPr>
            <a:normAutofit/>
          </a:bodyPr>
          <a:lstStyle/>
          <a:p>
            <a:pPr marL="0" indent="0">
              <a:buNone/>
            </a:pPr>
            <a:r>
              <a:rPr lang="en-GB" sz="4000" dirty="0">
                <a:solidFill>
                  <a:srgbClr val="000000"/>
                </a:solidFill>
                <a:latin typeface="system-ui"/>
              </a:rPr>
              <a:t>Matthew 15 v 8&amp;9 – Jesus is quoting Isaiah 29 v 13</a:t>
            </a:r>
          </a:p>
          <a:p>
            <a:pPr marL="0" indent="0">
              <a:buNone/>
            </a:pPr>
            <a:r>
              <a:rPr lang="en-GB" sz="4000" b="0" i="0" dirty="0">
                <a:solidFill>
                  <a:srgbClr val="000000"/>
                </a:solidFill>
                <a:effectLst/>
                <a:latin typeface="system-ui"/>
              </a:rPr>
              <a:t>‘These people honour me with their lips,</a:t>
            </a:r>
            <a:br>
              <a:rPr lang="en-GB" sz="4000" dirty="0"/>
            </a:br>
            <a:r>
              <a:rPr lang="en-GB" sz="4000" b="0" i="0" dirty="0">
                <a:solidFill>
                  <a:srgbClr val="000000"/>
                </a:solidFill>
                <a:effectLst/>
                <a:latin typeface="Courier New" panose="02070309020205020404" pitchFamily="49" charset="0"/>
              </a:rPr>
              <a:t>    </a:t>
            </a:r>
            <a:r>
              <a:rPr lang="en-GB" sz="4000" b="0" i="0" dirty="0">
                <a:solidFill>
                  <a:srgbClr val="000000"/>
                </a:solidFill>
                <a:effectLst/>
                <a:latin typeface="system-ui"/>
              </a:rPr>
              <a:t>but their hearts are far from me.</a:t>
            </a:r>
            <a:br>
              <a:rPr lang="en-GB" sz="4000" dirty="0"/>
            </a:br>
            <a:r>
              <a:rPr lang="en-GB" sz="4000" b="0" i="0" dirty="0">
                <a:solidFill>
                  <a:srgbClr val="000000"/>
                </a:solidFill>
                <a:effectLst/>
                <a:latin typeface="system-ui"/>
              </a:rPr>
              <a:t>They worship me in vain;</a:t>
            </a:r>
            <a:br>
              <a:rPr lang="en-GB" sz="4000" dirty="0"/>
            </a:br>
            <a:r>
              <a:rPr lang="en-GB" sz="4000" b="0" i="0" dirty="0">
                <a:solidFill>
                  <a:srgbClr val="000000"/>
                </a:solidFill>
                <a:effectLst/>
                <a:latin typeface="Courier New" panose="02070309020205020404" pitchFamily="49" charset="0"/>
              </a:rPr>
              <a:t>    </a:t>
            </a:r>
            <a:r>
              <a:rPr lang="en-GB" sz="4000" b="0" i="0" dirty="0">
                <a:solidFill>
                  <a:srgbClr val="000000"/>
                </a:solidFill>
                <a:effectLst/>
                <a:latin typeface="system-ui"/>
              </a:rPr>
              <a:t>their teachings are merely human rules.’</a:t>
            </a:r>
            <a:endParaRPr lang="en-GB" sz="4000" dirty="0"/>
          </a:p>
        </p:txBody>
      </p:sp>
    </p:spTree>
    <p:extLst>
      <p:ext uri="{BB962C8B-B14F-4D97-AF65-F5344CB8AC3E}">
        <p14:creationId xmlns:p14="http://schemas.microsoft.com/office/powerpoint/2010/main" val="2264970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A0508-480C-A4E2-39D0-3C98ECB339A1}"/>
            </a:ext>
          </a:extLst>
        </p:cNvPr>
        <p:cNvGrpSpPr/>
        <p:nvPr/>
      </p:nvGrpSpPr>
      <p:grpSpPr>
        <a:xfrm>
          <a:off x="0" y="0"/>
          <a:ext cx="0" cy="0"/>
          <a:chOff x="0" y="0"/>
          <a:chExt cx="0" cy="0"/>
        </a:xfrm>
      </p:grpSpPr>
      <p:sp useBgFill="1">
        <p:nvSpPr>
          <p:cNvPr id="5129" name="Rectangle 5128">
            <a:extLst>
              <a:ext uri="{FF2B5EF4-FFF2-40B4-BE49-F238E27FC236}">
                <a16:creationId xmlns:a16="http://schemas.microsoft.com/office/drawing/2014/main" id="{9CA3F6D3-F020-DB75-36A4-2741766C2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D7529A-ABB8-588D-5493-950BF4872DC0}"/>
              </a:ext>
            </a:extLst>
          </p:cNvPr>
          <p:cNvSpPr>
            <a:spLocks noGrp="1"/>
          </p:cNvSpPr>
          <p:nvPr>
            <p:ph type="title"/>
          </p:nvPr>
        </p:nvSpPr>
        <p:spPr>
          <a:xfrm>
            <a:off x="5232400" y="1641752"/>
            <a:ext cx="6140449" cy="1323439"/>
          </a:xfrm>
        </p:spPr>
        <p:txBody>
          <a:bodyPr anchor="t">
            <a:normAutofit/>
          </a:bodyPr>
          <a:lstStyle/>
          <a:p>
            <a:r>
              <a:rPr lang="en-GB" sz="5400" dirty="0">
                <a:solidFill>
                  <a:schemeClr val="bg1"/>
                </a:solidFill>
              </a:rPr>
              <a:t>How do we worship?</a:t>
            </a:r>
          </a:p>
        </p:txBody>
      </p:sp>
      <p:pic>
        <p:nvPicPr>
          <p:cNvPr id="5122" name="Picture 2" descr="How Lifting My Hands in Worship Became My Protest... | Christianity Today">
            <a:extLst>
              <a:ext uri="{FF2B5EF4-FFF2-40B4-BE49-F238E27FC236}">
                <a16:creationId xmlns:a16="http://schemas.microsoft.com/office/drawing/2014/main" id="{FA9A5644-F794-45ED-A319-587B6FE4B1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971" r="35738"/>
          <a:stretch/>
        </p:blipFill>
        <p:spPr bwMode="auto">
          <a:xfrm>
            <a:off x="20" y="10"/>
            <a:ext cx="4546582" cy="6857990"/>
          </a:xfrm>
          <a:custGeom>
            <a:avLst/>
            <a:gdLst/>
            <a:ahLst/>
            <a:cxnLst/>
            <a:rect l="l" t="t" r="r" b="b"/>
            <a:pathLst>
              <a:path w="4546602" h="6858000">
                <a:moveTo>
                  <a:pt x="4221600" y="6662544"/>
                </a:moveTo>
                <a:lnTo>
                  <a:pt x="4210150" y="6683027"/>
                </a:lnTo>
                <a:lnTo>
                  <a:pt x="4207002" y="6702976"/>
                </a:lnTo>
                <a:lnTo>
                  <a:pt x="4207002" y="6702977"/>
                </a:lnTo>
                <a:cubicBezTo>
                  <a:pt x="4207407" y="6716169"/>
                  <a:pt x="4212552" y="6729219"/>
                  <a:pt x="4220838" y="6742553"/>
                </a:cubicBezTo>
                <a:lnTo>
                  <a:pt x="4220839" y="6742555"/>
                </a:lnTo>
                <a:lnTo>
                  <a:pt x="4240316" y="6812062"/>
                </a:lnTo>
                <a:lnTo>
                  <a:pt x="4235543" y="6776800"/>
                </a:lnTo>
                <a:lnTo>
                  <a:pt x="4220839" y="6742555"/>
                </a:lnTo>
                <a:lnTo>
                  <a:pt x="4220838" y="6742552"/>
                </a:lnTo>
                <a:lnTo>
                  <a:pt x="4207002" y="6702976"/>
                </a:lnTo>
                <a:close/>
                <a:moveTo>
                  <a:pt x="4189594" y="6564620"/>
                </a:moveTo>
                <a:lnTo>
                  <a:pt x="4189594" y="6564621"/>
                </a:lnTo>
                <a:cubicBezTo>
                  <a:pt x="4199883" y="6575479"/>
                  <a:pt x="4205977" y="6582147"/>
                  <a:pt x="4212073" y="6588626"/>
                </a:cubicBezTo>
                <a:lnTo>
                  <a:pt x="4228695" y="6625225"/>
                </a:lnTo>
                <a:lnTo>
                  <a:pt x="4221601" y="6662541"/>
                </a:lnTo>
                <a:lnTo>
                  <a:pt x="4221600" y="6662541"/>
                </a:lnTo>
                <a:lnTo>
                  <a:pt x="4221600" y="6662542"/>
                </a:lnTo>
                <a:lnTo>
                  <a:pt x="4221601" y="6662541"/>
                </a:lnTo>
                <a:lnTo>
                  <a:pt x="4228684" y="6645552"/>
                </a:lnTo>
                <a:lnTo>
                  <a:pt x="4228695" y="6625225"/>
                </a:lnTo>
                <a:lnTo>
                  <a:pt x="4228695" y="6625224"/>
                </a:lnTo>
                <a:cubicBezTo>
                  <a:pt x="4226599" y="6611342"/>
                  <a:pt x="4220551" y="6597578"/>
                  <a:pt x="4212073" y="6588625"/>
                </a:cubicBezTo>
                <a:close/>
                <a:moveTo>
                  <a:pt x="4269915" y="6438981"/>
                </a:moveTo>
                <a:lnTo>
                  <a:pt x="4249984" y="6463840"/>
                </a:lnTo>
                <a:lnTo>
                  <a:pt x="4249982" y="6463849"/>
                </a:lnTo>
                <a:lnTo>
                  <a:pt x="4236188" y="6513012"/>
                </a:lnTo>
                <a:lnTo>
                  <a:pt x="4217381" y="6546194"/>
                </a:lnTo>
                <a:lnTo>
                  <a:pt x="4217381" y="6546195"/>
                </a:lnTo>
                <a:lnTo>
                  <a:pt x="4233719" y="6521804"/>
                </a:lnTo>
                <a:lnTo>
                  <a:pt x="4236188" y="6513012"/>
                </a:lnTo>
                <a:lnTo>
                  <a:pt x="4238998" y="6508052"/>
                </a:lnTo>
                <a:lnTo>
                  <a:pt x="4249982" y="6463849"/>
                </a:lnTo>
                <a:lnTo>
                  <a:pt x="4249984" y="6463841"/>
                </a:lnTo>
                <a:cubicBezTo>
                  <a:pt x="4252937" y="6451650"/>
                  <a:pt x="4260413" y="6444077"/>
                  <a:pt x="4269915" y="6438981"/>
                </a:cubicBezTo>
                <a:close/>
                <a:moveTo>
                  <a:pt x="4355914" y="6364769"/>
                </a:moveTo>
                <a:lnTo>
                  <a:pt x="4354607" y="6387910"/>
                </a:lnTo>
                <a:lnTo>
                  <a:pt x="4351952" y="6393385"/>
                </a:lnTo>
                <a:lnTo>
                  <a:pt x="4345189" y="6407332"/>
                </a:lnTo>
                <a:lnTo>
                  <a:pt x="4345189" y="6407333"/>
                </a:lnTo>
                <a:lnTo>
                  <a:pt x="4351952" y="6393385"/>
                </a:lnTo>
                <a:lnTo>
                  <a:pt x="4354608" y="6387910"/>
                </a:lnTo>
                <a:close/>
                <a:moveTo>
                  <a:pt x="4116820" y="4221391"/>
                </a:moveTo>
                <a:lnTo>
                  <a:pt x="4116820" y="4221392"/>
                </a:lnTo>
                <a:cubicBezTo>
                  <a:pt x="4117582" y="4232061"/>
                  <a:pt x="4117772" y="4243873"/>
                  <a:pt x="4122536" y="4253015"/>
                </a:cubicBezTo>
                <a:cubicBezTo>
                  <a:pt x="4134729" y="4277402"/>
                  <a:pt x="4150349" y="4300071"/>
                  <a:pt x="4162352" y="4324646"/>
                </a:cubicBezTo>
                <a:lnTo>
                  <a:pt x="4171306" y="4363891"/>
                </a:lnTo>
                <a:lnTo>
                  <a:pt x="4170544" y="4482004"/>
                </a:lnTo>
                <a:cubicBezTo>
                  <a:pt x="4167876" y="4546776"/>
                  <a:pt x="4167304" y="4612500"/>
                  <a:pt x="4110534" y="4659174"/>
                </a:cubicBezTo>
                <a:cubicBezTo>
                  <a:pt x="4105962" y="4662986"/>
                  <a:pt x="4103294" y="4671176"/>
                  <a:pt x="4102532" y="4677655"/>
                </a:cubicBezTo>
                <a:cubicBezTo>
                  <a:pt x="4098913" y="4707564"/>
                  <a:pt x="4098531" y="4738235"/>
                  <a:pt x="4092625" y="4767764"/>
                </a:cubicBezTo>
                <a:cubicBezTo>
                  <a:pt x="4090244" y="4779575"/>
                  <a:pt x="4089435" y="4790386"/>
                  <a:pt x="4091316" y="4800483"/>
                </a:cubicBezTo>
                <a:lnTo>
                  <a:pt x="4091316" y="4800484"/>
                </a:lnTo>
                <a:cubicBezTo>
                  <a:pt x="4093197" y="4810581"/>
                  <a:pt x="4097770" y="4819964"/>
                  <a:pt x="4106152" y="4828917"/>
                </a:cubicBezTo>
                <a:lnTo>
                  <a:pt x="4128333" y="4863343"/>
                </a:lnTo>
                <a:lnTo>
                  <a:pt x="4135862" y="4889275"/>
                </a:lnTo>
                <a:lnTo>
                  <a:pt x="4134157" y="4912168"/>
                </a:lnTo>
                <a:cubicBezTo>
                  <a:pt x="4132442" y="4919978"/>
                  <a:pt x="4132085" y="4927122"/>
                  <a:pt x="4132755" y="4933805"/>
                </a:cubicBezTo>
                <a:lnTo>
                  <a:pt x="4132755" y="4933806"/>
                </a:lnTo>
                <a:lnTo>
                  <a:pt x="4132757" y="4933810"/>
                </a:lnTo>
                <a:lnTo>
                  <a:pt x="4137514" y="4952673"/>
                </a:lnTo>
                <a:lnTo>
                  <a:pt x="4140307" y="4957453"/>
                </a:lnTo>
                <a:lnTo>
                  <a:pt x="4141585" y="4961456"/>
                </a:lnTo>
                <a:cubicBezTo>
                  <a:pt x="4146096" y="4970097"/>
                  <a:pt x="4151802" y="4978393"/>
                  <a:pt x="4157589" y="4987038"/>
                </a:cubicBezTo>
                <a:cubicBezTo>
                  <a:pt x="4168828" y="5003802"/>
                  <a:pt x="4182926" y="5022853"/>
                  <a:pt x="4184068" y="5041522"/>
                </a:cubicBezTo>
                <a:cubicBezTo>
                  <a:pt x="4184687" y="5052096"/>
                  <a:pt x="4187605" y="5062300"/>
                  <a:pt x="4191284" y="5072376"/>
                </a:cubicBezTo>
                <a:lnTo>
                  <a:pt x="4197188" y="5087444"/>
                </a:lnTo>
                <a:lnTo>
                  <a:pt x="4210215" y="5133220"/>
                </a:lnTo>
                <a:lnTo>
                  <a:pt x="4210217" y="5133225"/>
                </a:lnTo>
                <a:lnTo>
                  <a:pt x="4203501" y="5166113"/>
                </a:lnTo>
                <a:lnTo>
                  <a:pt x="4203501" y="5166114"/>
                </a:lnTo>
                <a:cubicBezTo>
                  <a:pt x="4202739" y="5167638"/>
                  <a:pt x="4203311" y="5169781"/>
                  <a:pt x="4204192" y="5172091"/>
                </a:cubicBezTo>
                <a:lnTo>
                  <a:pt x="4206739" y="5179068"/>
                </a:lnTo>
                <a:lnTo>
                  <a:pt x="4206573" y="5229433"/>
                </a:lnTo>
                <a:lnTo>
                  <a:pt x="4196024" y="5248936"/>
                </a:lnTo>
                <a:lnTo>
                  <a:pt x="4183116" y="5272796"/>
                </a:lnTo>
                <a:cubicBezTo>
                  <a:pt x="4171471" y="5285441"/>
                  <a:pt x="4163765" y="5298595"/>
                  <a:pt x="4159213" y="5312288"/>
                </a:cubicBezTo>
                <a:lnTo>
                  <a:pt x="4158157" y="5321350"/>
                </a:lnTo>
                <a:lnTo>
                  <a:pt x="4155683" y="5326163"/>
                </a:lnTo>
                <a:lnTo>
                  <a:pt x="4154237" y="5355014"/>
                </a:lnTo>
                <a:lnTo>
                  <a:pt x="4154237" y="5355015"/>
                </a:lnTo>
                <a:cubicBezTo>
                  <a:pt x="4154886" y="5364883"/>
                  <a:pt x="4156589" y="5375003"/>
                  <a:pt x="4159113" y="5385385"/>
                </a:cubicBezTo>
                <a:cubicBezTo>
                  <a:pt x="4162352" y="5398722"/>
                  <a:pt x="4164638" y="5412058"/>
                  <a:pt x="4167304" y="5425583"/>
                </a:cubicBezTo>
                <a:cubicBezTo>
                  <a:pt x="4171114" y="5443871"/>
                  <a:pt x="4175116" y="5462352"/>
                  <a:pt x="4178926" y="5480638"/>
                </a:cubicBezTo>
                <a:lnTo>
                  <a:pt x="4183450" y="5507668"/>
                </a:lnTo>
                <a:lnTo>
                  <a:pt x="4172831" y="5531692"/>
                </a:lnTo>
                <a:lnTo>
                  <a:pt x="4172830" y="5531693"/>
                </a:lnTo>
                <a:cubicBezTo>
                  <a:pt x="4165781" y="5537600"/>
                  <a:pt x="4162589" y="5542649"/>
                  <a:pt x="4162685" y="5547578"/>
                </a:cubicBezTo>
                <a:lnTo>
                  <a:pt x="4162685" y="5547579"/>
                </a:lnTo>
                <a:cubicBezTo>
                  <a:pt x="4162780" y="5552508"/>
                  <a:pt x="4166162" y="5557318"/>
                  <a:pt x="4172258" y="5562747"/>
                </a:cubicBezTo>
                <a:cubicBezTo>
                  <a:pt x="4214932" y="5600468"/>
                  <a:pt x="4241603" y="5646190"/>
                  <a:pt x="4243506" y="5704484"/>
                </a:cubicBezTo>
                <a:cubicBezTo>
                  <a:pt x="4243888" y="5716486"/>
                  <a:pt x="4246554" y="5728679"/>
                  <a:pt x="4249412" y="5740489"/>
                </a:cubicBezTo>
                <a:cubicBezTo>
                  <a:pt x="4251127" y="5747729"/>
                  <a:pt x="4253033" y="5756494"/>
                  <a:pt x="4258177" y="5760874"/>
                </a:cubicBezTo>
                <a:cubicBezTo>
                  <a:pt x="4297420" y="5794975"/>
                  <a:pt x="4324663" y="5837458"/>
                  <a:pt x="4346573" y="5883752"/>
                </a:cubicBezTo>
                <a:lnTo>
                  <a:pt x="4346575" y="5883756"/>
                </a:lnTo>
                <a:lnTo>
                  <a:pt x="4364477" y="5935946"/>
                </a:lnTo>
                <a:lnTo>
                  <a:pt x="4364478" y="5935950"/>
                </a:lnTo>
                <a:lnTo>
                  <a:pt x="4360859" y="5993290"/>
                </a:lnTo>
                <a:lnTo>
                  <a:pt x="4360858" y="5993291"/>
                </a:lnTo>
                <a:cubicBezTo>
                  <a:pt x="4359717" y="6004531"/>
                  <a:pt x="4359906" y="6017485"/>
                  <a:pt x="4354382" y="6026440"/>
                </a:cubicBezTo>
                <a:cubicBezTo>
                  <a:pt x="4337045" y="6054825"/>
                  <a:pt x="4318377" y="6082258"/>
                  <a:pt x="4298182" y="6108738"/>
                </a:cubicBezTo>
                <a:cubicBezTo>
                  <a:pt x="4289514" y="6120074"/>
                  <a:pt x="4284561" y="6126884"/>
                  <a:pt x="4284490" y="6133314"/>
                </a:cubicBezTo>
                <a:lnTo>
                  <a:pt x="4284490" y="6133315"/>
                </a:lnTo>
                <a:lnTo>
                  <a:pt x="4288190" y="6143190"/>
                </a:lnTo>
                <a:lnTo>
                  <a:pt x="4300086" y="6155600"/>
                </a:lnTo>
                <a:lnTo>
                  <a:pt x="4300088" y="6155603"/>
                </a:lnTo>
                <a:cubicBezTo>
                  <a:pt x="4322377" y="6175798"/>
                  <a:pt x="4333998" y="6200945"/>
                  <a:pt x="4338759" y="6228757"/>
                </a:cubicBezTo>
                <a:lnTo>
                  <a:pt x="4356096" y="6361540"/>
                </a:lnTo>
                <a:lnTo>
                  <a:pt x="4356096" y="6361539"/>
                </a:lnTo>
                <a:cubicBezTo>
                  <a:pt x="4352476" y="6317151"/>
                  <a:pt x="4346190" y="6272764"/>
                  <a:pt x="4338759" y="6228756"/>
                </a:cubicBezTo>
                <a:cubicBezTo>
                  <a:pt x="4333998" y="6200944"/>
                  <a:pt x="4322377" y="6175797"/>
                  <a:pt x="4300088" y="6155602"/>
                </a:cubicBezTo>
                <a:lnTo>
                  <a:pt x="4300086" y="6155600"/>
                </a:lnTo>
                <a:lnTo>
                  <a:pt x="4284490" y="6133315"/>
                </a:lnTo>
                <a:lnTo>
                  <a:pt x="4298182" y="6108739"/>
                </a:lnTo>
                <a:cubicBezTo>
                  <a:pt x="4318377" y="6082259"/>
                  <a:pt x="4337045" y="6054826"/>
                  <a:pt x="4354382" y="6026441"/>
                </a:cubicBezTo>
                <a:cubicBezTo>
                  <a:pt x="4359906" y="6017486"/>
                  <a:pt x="4359717" y="6004532"/>
                  <a:pt x="4360858" y="5993292"/>
                </a:cubicBezTo>
                <a:lnTo>
                  <a:pt x="4360859" y="5993290"/>
                </a:lnTo>
                <a:lnTo>
                  <a:pt x="4364311" y="5964477"/>
                </a:lnTo>
                <a:lnTo>
                  <a:pt x="4364478" y="5935950"/>
                </a:lnTo>
                <a:lnTo>
                  <a:pt x="4364478" y="5935949"/>
                </a:lnTo>
                <a:lnTo>
                  <a:pt x="4364477" y="5935946"/>
                </a:lnTo>
                <a:lnTo>
                  <a:pt x="4357598" y="5909351"/>
                </a:lnTo>
                <a:lnTo>
                  <a:pt x="4346575" y="5883756"/>
                </a:lnTo>
                <a:lnTo>
                  <a:pt x="4346573" y="5883751"/>
                </a:lnTo>
                <a:cubicBezTo>
                  <a:pt x="4324663" y="5837457"/>
                  <a:pt x="4297420" y="5794974"/>
                  <a:pt x="4258177" y="5760873"/>
                </a:cubicBezTo>
                <a:cubicBezTo>
                  <a:pt x="4253033" y="5756493"/>
                  <a:pt x="4251127" y="5747728"/>
                  <a:pt x="4249412" y="5740488"/>
                </a:cubicBezTo>
                <a:cubicBezTo>
                  <a:pt x="4246554" y="5728678"/>
                  <a:pt x="4243888" y="5716485"/>
                  <a:pt x="4243506" y="5704483"/>
                </a:cubicBezTo>
                <a:cubicBezTo>
                  <a:pt x="4241603" y="5646189"/>
                  <a:pt x="4214932" y="5600467"/>
                  <a:pt x="4172258" y="5562746"/>
                </a:cubicBezTo>
                <a:lnTo>
                  <a:pt x="4162685" y="5547578"/>
                </a:lnTo>
                <a:lnTo>
                  <a:pt x="4172830" y="5531694"/>
                </a:lnTo>
                <a:lnTo>
                  <a:pt x="4172831" y="5531692"/>
                </a:lnTo>
                <a:lnTo>
                  <a:pt x="4181230" y="5520422"/>
                </a:lnTo>
                <a:lnTo>
                  <a:pt x="4183450" y="5507668"/>
                </a:lnTo>
                <a:lnTo>
                  <a:pt x="4183450" y="5507667"/>
                </a:lnTo>
                <a:cubicBezTo>
                  <a:pt x="4183403" y="5498832"/>
                  <a:pt x="4180831" y="5489497"/>
                  <a:pt x="4178926" y="5480637"/>
                </a:cubicBezTo>
                <a:cubicBezTo>
                  <a:pt x="4175116" y="5462351"/>
                  <a:pt x="4171114" y="5443870"/>
                  <a:pt x="4167304" y="5425582"/>
                </a:cubicBezTo>
                <a:cubicBezTo>
                  <a:pt x="4164638" y="5412057"/>
                  <a:pt x="4162352" y="5398721"/>
                  <a:pt x="4159113" y="5385384"/>
                </a:cubicBezTo>
                <a:lnTo>
                  <a:pt x="4154237" y="5355014"/>
                </a:lnTo>
                <a:lnTo>
                  <a:pt x="4158157" y="5321350"/>
                </a:lnTo>
                <a:lnTo>
                  <a:pt x="4183116" y="5272797"/>
                </a:lnTo>
                <a:lnTo>
                  <a:pt x="4196024" y="5248936"/>
                </a:lnTo>
                <a:lnTo>
                  <a:pt x="4206573" y="5229434"/>
                </a:lnTo>
                <a:cubicBezTo>
                  <a:pt x="4210407" y="5213598"/>
                  <a:pt x="4210359" y="5196595"/>
                  <a:pt x="4206739" y="5179068"/>
                </a:cubicBezTo>
                <a:lnTo>
                  <a:pt x="4206739" y="5179067"/>
                </a:lnTo>
                <a:cubicBezTo>
                  <a:pt x="4206263" y="5176876"/>
                  <a:pt x="4205074" y="5174400"/>
                  <a:pt x="4204192" y="5172090"/>
                </a:cubicBezTo>
                <a:lnTo>
                  <a:pt x="4203501" y="5166114"/>
                </a:lnTo>
                <a:lnTo>
                  <a:pt x="4210217" y="5133225"/>
                </a:lnTo>
                <a:lnTo>
                  <a:pt x="4210217" y="5133224"/>
                </a:lnTo>
                <a:lnTo>
                  <a:pt x="4210215" y="5133220"/>
                </a:lnTo>
                <a:lnTo>
                  <a:pt x="4203072" y="5102461"/>
                </a:lnTo>
                <a:lnTo>
                  <a:pt x="4197188" y="5087444"/>
                </a:lnTo>
                <a:lnTo>
                  <a:pt x="4197182" y="5087423"/>
                </a:lnTo>
                <a:cubicBezTo>
                  <a:pt x="4191096" y="5072411"/>
                  <a:pt x="4184997" y="5057381"/>
                  <a:pt x="4184068" y="5041521"/>
                </a:cubicBezTo>
                <a:cubicBezTo>
                  <a:pt x="4182926" y="5022852"/>
                  <a:pt x="4168828" y="5003801"/>
                  <a:pt x="4157589" y="4987037"/>
                </a:cubicBezTo>
                <a:lnTo>
                  <a:pt x="4140307" y="4957453"/>
                </a:lnTo>
                <a:lnTo>
                  <a:pt x="4132757" y="4933810"/>
                </a:lnTo>
                <a:lnTo>
                  <a:pt x="4132755" y="4933805"/>
                </a:lnTo>
                <a:lnTo>
                  <a:pt x="4134157" y="4912169"/>
                </a:lnTo>
                <a:cubicBezTo>
                  <a:pt x="4135919" y="4904359"/>
                  <a:pt x="4136431" y="4896714"/>
                  <a:pt x="4135862" y="4889276"/>
                </a:cubicBezTo>
                <a:lnTo>
                  <a:pt x="4135862" y="4889275"/>
                </a:lnTo>
                <a:lnTo>
                  <a:pt x="4131084" y="4867614"/>
                </a:lnTo>
                <a:lnTo>
                  <a:pt x="4128333" y="4863343"/>
                </a:lnTo>
                <a:lnTo>
                  <a:pt x="4126583" y="4857317"/>
                </a:lnTo>
                <a:cubicBezTo>
                  <a:pt x="4121440" y="4847214"/>
                  <a:pt x="4114439" y="4837703"/>
                  <a:pt x="4106152" y="4828916"/>
                </a:cubicBezTo>
                <a:lnTo>
                  <a:pt x="4091316" y="4800483"/>
                </a:lnTo>
                <a:lnTo>
                  <a:pt x="4092625" y="4767765"/>
                </a:lnTo>
                <a:cubicBezTo>
                  <a:pt x="4098531" y="4738236"/>
                  <a:pt x="4098913" y="4707565"/>
                  <a:pt x="4102532" y="4677656"/>
                </a:cubicBezTo>
                <a:cubicBezTo>
                  <a:pt x="4103294" y="4671177"/>
                  <a:pt x="4105962" y="4662987"/>
                  <a:pt x="4110534" y="4659175"/>
                </a:cubicBezTo>
                <a:cubicBezTo>
                  <a:pt x="4167304" y="4612501"/>
                  <a:pt x="4167876" y="4546777"/>
                  <a:pt x="4170544" y="4482005"/>
                </a:cubicBezTo>
                <a:cubicBezTo>
                  <a:pt x="4172258" y="4442762"/>
                  <a:pt x="4172258" y="4403326"/>
                  <a:pt x="4171306" y="4363891"/>
                </a:cubicBezTo>
                <a:lnTo>
                  <a:pt x="4171306" y="4363890"/>
                </a:lnTo>
                <a:cubicBezTo>
                  <a:pt x="4171114" y="4350554"/>
                  <a:pt x="4168066" y="4336457"/>
                  <a:pt x="4162352" y="4324645"/>
                </a:cubicBezTo>
                <a:cubicBezTo>
                  <a:pt x="4150349" y="4300070"/>
                  <a:pt x="4134729" y="4277401"/>
                  <a:pt x="4122536" y="4253014"/>
                </a:cubicBezTo>
                <a:close/>
                <a:moveTo>
                  <a:pt x="4113010" y="4165383"/>
                </a:moveTo>
                <a:lnTo>
                  <a:pt x="4113010" y="4165384"/>
                </a:lnTo>
                <a:lnTo>
                  <a:pt x="4116915" y="4192388"/>
                </a:lnTo>
                <a:lnTo>
                  <a:pt x="4116915" y="4192387"/>
                </a:lnTo>
                <a:cubicBezTo>
                  <a:pt x="4117011" y="4182767"/>
                  <a:pt x="4116439" y="4173480"/>
                  <a:pt x="4113010" y="4165383"/>
                </a:cubicBezTo>
                <a:close/>
                <a:moveTo>
                  <a:pt x="4100628" y="3885338"/>
                </a:moveTo>
                <a:lnTo>
                  <a:pt x="4100628" y="3885339"/>
                </a:lnTo>
                <a:cubicBezTo>
                  <a:pt x="4110344" y="3897722"/>
                  <a:pt x="4117750" y="3910319"/>
                  <a:pt x="4123009" y="3923125"/>
                </a:cubicBezTo>
                <a:lnTo>
                  <a:pt x="4132513" y="3962160"/>
                </a:lnTo>
                <a:lnTo>
                  <a:pt x="4116821" y="4043838"/>
                </a:lnTo>
                <a:lnTo>
                  <a:pt x="4116820" y="4043839"/>
                </a:lnTo>
                <a:cubicBezTo>
                  <a:pt x="4108057" y="4063842"/>
                  <a:pt x="4102675" y="4083702"/>
                  <a:pt x="4101699" y="4103825"/>
                </a:cubicBezTo>
                <a:lnTo>
                  <a:pt x="4101699" y="4103826"/>
                </a:lnTo>
                <a:lnTo>
                  <a:pt x="4103666" y="4134255"/>
                </a:lnTo>
                <a:lnTo>
                  <a:pt x="4113010" y="4165382"/>
                </a:lnTo>
                <a:lnTo>
                  <a:pt x="4101699" y="4103826"/>
                </a:lnTo>
                <a:lnTo>
                  <a:pt x="4116820" y="4043840"/>
                </a:lnTo>
                <a:lnTo>
                  <a:pt x="4116821" y="4043838"/>
                </a:lnTo>
                <a:lnTo>
                  <a:pt x="4130123" y="4002410"/>
                </a:lnTo>
                <a:lnTo>
                  <a:pt x="4132513" y="3962160"/>
                </a:lnTo>
                <a:lnTo>
                  <a:pt x="4132513" y="3962159"/>
                </a:lnTo>
                <a:cubicBezTo>
                  <a:pt x="4130251" y="3935727"/>
                  <a:pt x="4120060" y="3910104"/>
                  <a:pt x="4100628" y="3885338"/>
                </a:cubicBezTo>
                <a:close/>
                <a:moveTo>
                  <a:pt x="4115391" y="3670561"/>
                </a:moveTo>
                <a:lnTo>
                  <a:pt x="4117820" y="3680164"/>
                </a:lnTo>
                <a:lnTo>
                  <a:pt x="4113772" y="3734837"/>
                </a:lnTo>
                <a:lnTo>
                  <a:pt x="4113772" y="3734838"/>
                </a:lnTo>
                <a:cubicBezTo>
                  <a:pt x="4112820" y="3741316"/>
                  <a:pt x="4111486" y="3749126"/>
                  <a:pt x="4114154" y="3754653"/>
                </a:cubicBezTo>
                <a:lnTo>
                  <a:pt x="4120511" y="3789776"/>
                </a:lnTo>
                <a:lnTo>
                  <a:pt x="4105580" y="3822472"/>
                </a:lnTo>
                <a:cubicBezTo>
                  <a:pt x="4098532" y="3831902"/>
                  <a:pt x="4092912" y="3842046"/>
                  <a:pt x="4091245" y="3852619"/>
                </a:cubicBezTo>
                <a:lnTo>
                  <a:pt x="4091245" y="3852620"/>
                </a:lnTo>
                <a:lnTo>
                  <a:pt x="4092025" y="3868764"/>
                </a:lnTo>
                <a:lnTo>
                  <a:pt x="4100628" y="3885337"/>
                </a:lnTo>
                <a:lnTo>
                  <a:pt x="4091245" y="3852620"/>
                </a:lnTo>
                <a:lnTo>
                  <a:pt x="4105580" y="3822473"/>
                </a:lnTo>
                <a:cubicBezTo>
                  <a:pt x="4113772" y="3811614"/>
                  <a:pt x="4118916" y="3800897"/>
                  <a:pt x="4120511" y="3789777"/>
                </a:cubicBezTo>
                <a:lnTo>
                  <a:pt x="4120511" y="3789776"/>
                </a:lnTo>
                <a:cubicBezTo>
                  <a:pt x="4122107" y="3778655"/>
                  <a:pt x="4120154" y="3767130"/>
                  <a:pt x="4114154" y="3754652"/>
                </a:cubicBezTo>
                <a:lnTo>
                  <a:pt x="4113772" y="3734838"/>
                </a:lnTo>
                <a:lnTo>
                  <a:pt x="4117820" y="3680164"/>
                </a:lnTo>
                <a:lnTo>
                  <a:pt x="4117820" y="3680163"/>
                </a:lnTo>
                <a:close/>
                <a:moveTo>
                  <a:pt x="4185711" y="2836172"/>
                </a:moveTo>
                <a:lnTo>
                  <a:pt x="4177020" y="2848793"/>
                </a:lnTo>
                <a:cubicBezTo>
                  <a:pt x="4172020" y="2865010"/>
                  <a:pt x="4166162" y="2881307"/>
                  <a:pt x="4161416" y="2897785"/>
                </a:cubicBezTo>
                <a:lnTo>
                  <a:pt x="4160387" y="2903551"/>
                </a:lnTo>
                <a:lnTo>
                  <a:pt x="4157113" y="2914328"/>
                </a:lnTo>
                <a:lnTo>
                  <a:pt x="4152482" y="2947859"/>
                </a:lnTo>
                <a:lnTo>
                  <a:pt x="4152481" y="2947862"/>
                </a:lnTo>
                <a:lnTo>
                  <a:pt x="4152481" y="2947863"/>
                </a:lnTo>
                <a:cubicBezTo>
                  <a:pt x="4152112" y="2959157"/>
                  <a:pt x="4153112" y="2970576"/>
                  <a:pt x="4156065" y="2982149"/>
                </a:cubicBezTo>
                <a:lnTo>
                  <a:pt x="4167758" y="3077402"/>
                </a:lnTo>
                <a:lnTo>
                  <a:pt x="4155303" y="3172654"/>
                </a:lnTo>
                <a:cubicBezTo>
                  <a:pt x="4129394" y="3276480"/>
                  <a:pt x="4101962" y="3380305"/>
                  <a:pt x="4107676" y="3489467"/>
                </a:cubicBezTo>
                <a:cubicBezTo>
                  <a:pt x="4108628" y="3507563"/>
                  <a:pt x="4097007" y="3529090"/>
                  <a:pt x="4085577" y="3544713"/>
                </a:cubicBezTo>
                <a:cubicBezTo>
                  <a:pt x="4074719" y="3559668"/>
                  <a:pt x="4068860" y="3566811"/>
                  <a:pt x="4067955" y="3574408"/>
                </a:cubicBezTo>
                <a:lnTo>
                  <a:pt x="4067956" y="3574408"/>
                </a:lnTo>
                <a:lnTo>
                  <a:pt x="4067955" y="3574409"/>
                </a:lnTo>
                <a:cubicBezTo>
                  <a:pt x="4067050" y="3582005"/>
                  <a:pt x="4071099" y="3590054"/>
                  <a:pt x="4080053" y="3606818"/>
                </a:cubicBezTo>
                <a:cubicBezTo>
                  <a:pt x="4084435" y="3614820"/>
                  <a:pt x="4087101" y="3624726"/>
                  <a:pt x="4093579" y="3630633"/>
                </a:cubicBezTo>
                <a:lnTo>
                  <a:pt x="4109452" y="3651926"/>
                </a:lnTo>
                <a:lnTo>
                  <a:pt x="4093579" y="3630632"/>
                </a:lnTo>
                <a:cubicBezTo>
                  <a:pt x="4087101" y="3624725"/>
                  <a:pt x="4084435" y="3614819"/>
                  <a:pt x="4080053" y="3606817"/>
                </a:cubicBezTo>
                <a:cubicBezTo>
                  <a:pt x="4075576" y="3598435"/>
                  <a:pt x="4072325" y="3592232"/>
                  <a:pt x="4070307" y="3587174"/>
                </a:cubicBezTo>
                <a:lnTo>
                  <a:pt x="4067956" y="3574408"/>
                </a:lnTo>
                <a:lnTo>
                  <a:pt x="4073034" y="3562321"/>
                </a:lnTo>
                <a:cubicBezTo>
                  <a:pt x="4075969" y="3557716"/>
                  <a:pt x="4080148" y="3552191"/>
                  <a:pt x="4085577" y="3544714"/>
                </a:cubicBezTo>
                <a:cubicBezTo>
                  <a:pt x="4097007" y="3529091"/>
                  <a:pt x="4108628" y="3507564"/>
                  <a:pt x="4107676" y="3489468"/>
                </a:cubicBezTo>
                <a:cubicBezTo>
                  <a:pt x="4101962" y="3380306"/>
                  <a:pt x="4129394" y="3276481"/>
                  <a:pt x="4155303" y="3172655"/>
                </a:cubicBezTo>
                <a:cubicBezTo>
                  <a:pt x="4163305" y="3140650"/>
                  <a:pt x="4167543" y="3109026"/>
                  <a:pt x="4167758" y="3077402"/>
                </a:cubicBezTo>
                <a:lnTo>
                  <a:pt x="4167758" y="3077401"/>
                </a:lnTo>
                <a:cubicBezTo>
                  <a:pt x="4167972" y="3045777"/>
                  <a:pt x="4164162" y="3014153"/>
                  <a:pt x="4156065" y="2982148"/>
                </a:cubicBezTo>
                <a:lnTo>
                  <a:pt x="4152481" y="2947863"/>
                </a:lnTo>
                <a:lnTo>
                  <a:pt x="4152482" y="2947859"/>
                </a:lnTo>
                <a:lnTo>
                  <a:pt x="4160387" y="2903551"/>
                </a:lnTo>
                <a:lnTo>
                  <a:pt x="4177020" y="2848794"/>
                </a:lnTo>
                <a:cubicBezTo>
                  <a:pt x="4178353" y="2844317"/>
                  <a:pt x="4181639" y="2839983"/>
                  <a:pt x="4185711" y="2836173"/>
                </a:cubicBezTo>
                <a:close/>
                <a:moveTo>
                  <a:pt x="3701225" y="1508458"/>
                </a:moveTo>
                <a:lnTo>
                  <a:pt x="3673131" y="1596214"/>
                </a:lnTo>
                <a:cubicBezTo>
                  <a:pt x="3670654" y="1604979"/>
                  <a:pt x="3672179" y="1615837"/>
                  <a:pt x="3675036" y="1624981"/>
                </a:cubicBezTo>
                <a:cubicBezTo>
                  <a:pt x="3684752" y="1656224"/>
                  <a:pt x="3709137" y="1676037"/>
                  <a:pt x="3731617" y="1697754"/>
                </a:cubicBezTo>
                <a:cubicBezTo>
                  <a:pt x="3741524" y="1707280"/>
                  <a:pt x="3748572" y="1720424"/>
                  <a:pt x="3754286" y="1733189"/>
                </a:cubicBezTo>
                <a:cubicBezTo>
                  <a:pt x="3768957" y="1766336"/>
                  <a:pt x="3782101" y="1800247"/>
                  <a:pt x="3796007" y="1833776"/>
                </a:cubicBezTo>
                <a:cubicBezTo>
                  <a:pt x="3797341" y="1837014"/>
                  <a:pt x="3800770" y="1839680"/>
                  <a:pt x="3803628" y="1842159"/>
                </a:cubicBezTo>
                <a:cubicBezTo>
                  <a:pt x="3833729" y="1866923"/>
                  <a:pt x="3864018" y="1891498"/>
                  <a:pt x="3894119" y="1916455"/>
                </a:cubicBezTo>
                <a:cubicBezTo>
                  <a:pt x="3899833" y="1921217"/>
                  <a:pt x="3904025" y="1928077"/>
                  <a:pt x="3909549" y="1933220"/>
                </a:cubicBezTo>
                <a:cubicBezTo>
                  <a:pt x="3917169" y="1940460"/>
                  <a:pt x="3924410" y="1949604"/>
                  <a:pt x="3933554" y="1953414"/>
                </a:cubicBezTo>
                <a:cubicBezTo>
                  <a:pt x="3962319" y="1965225"/>
                  <a:pt x="3974703" y="1987895"/>
                  <a:pt x="3980037" y="2016470"/>
                </a:cubicBezTo>
                <a:cubicBezTo>
                  <a:pt x="3984990" y="2042571"/>
                  <a:pt x="3989182" y="2068670"/>
                  <a:pt x="3994896" y="2094579"/>
                </a:cubicBezTo>
                <a:cubicBezTo>
                  <a:pt x="4001754" y="2126202"/>
                  <a:pt x="4009184" y="2157637"/>
                  <a:pt x="4017567" y="2188880"/>
                </a:cubicBezTo>
                <a:cubicBezTo>
                  <a:pt x="4021187" y="2202405"/>
                  <a:pt x="4025377" y="2216693"/>
                  <a:pt x="4032807" y="2228315"/>
                </a:cubicBezTo>
                <a:cubicBezTo>
                  <a:pt x="4053382" y="2260891"/>
                  <a:pt x="4067288" y="2295754"/>
                  <a:pt x="4061764" y="2334045"/>
                </a:cubicBezTo>
                <a:cubicBezTo>
                  <a:pt x="4057382" y="2364716"/>
                  <a:pt x="4068622" y="2390435"/>
                  <a:pt x="4086149" y="2409486"/>
                </a:cubicBezTo>
                <a:cubicBezTo>
                  <a:pt x="4094103" y="2418155"/>
                  <a:pt x="4099616" y="2426977"/>
                  <a:pt x="4103250" y="2435913"/>
                </a:cubicBezTo>
                <a:lnTo>
                  <a:pt x="4109081" y="2463018"/>
                </a:lnTo>
                <a:lnTo>
                  <a:pt x="4109080" y="2463031"/>
                </a:lnTo>
                <a:lnTo>
                  <a:pt x="4100439" y="2518262"/>
                </a:lnTo>
                <a:lnTo>
                  <a:pt x="4100438" y="2518264"/>
                </a:lnTo>
                <a:cubicBezTo>
                  <a:pt x="4097771" y="2527790"/>
                  <a:pt x="4096627" y="2536458"/>
                  <a:pt x="4096794" y="2545006"/>
                </a:cubicBezTo>
                <a:lnTo>
                  <a:pt x="4096794" y="2545007"/>
                </a:lnTo>
                <a:cubicBezTo>
                  <a:pt x="4096960" y="2553556"/>
                  <a:pt x="4098437" y="2561986"/>
                  <a:pt x="4101008" y="2571035"/>
                </a:cubicBezTo>
                <a:cubicBezTo>
                  <a:pt x="4113010" y="2612946"/>
                  <a:pt x="4145587" y="2640951"/>
                  <a:pt x="4174162" y="2668002"/>
                </a:cubicBezTo>
                <a:cubicBezTo>
                  <a:pt x="4198547" y="2691055"/>
                  <a:pt x="4212264" y="2716964"/>
                  <a:pt x="4222552" y="2745349"/>
                </a:cubicBezTo>
                <a:lnTo>
                  <a:pt x="4222553" y="2745352"/>
                </a:lnTo>
                <a:lnTo>
                  <a:pt x="4228473" y="2778006"/>
                </a:lnTo>
                <a:lnTo>
                  <a:pt x="4228053" y="2785440"/>
                </a:lnTo>
                <a:lnTo>
                  <a:pt x="4217974" y="2811780"/>
                </a:lnTo>
                <a:lnTo>
                  <a:pt x="4217970" y="2811787"/>
                </a:lnTo>
                <a:lnTo>
                  <a:pt x="4217971" y="2811787"/>
                </a:lnTo>
                <a:lnTo>
                  <a:pt x="4217974" y="2811780"/>
                </a:lnTo>
                <a:lnTo>
                  <a:pt x="4227624" y="2793023"/>
                </a:lnTo>
                <a:lnTo>
                  <a:pt x="4228053" y="2785440"/>
                </a:lnTo>
                <a:lnTo>
                  <a:pt x="4229253" y="2782305"/>
                </a:lnTo>
                <a:lnTo>
                  <a:pt x="4228473" y="2778006"/>
                </a:lnTo>
                <a:lnTo>
                  <a:pt x="4228883" y="2770757"/>
                </a:lnTo>
                <a:lnTo>
                  <a:pt x="4222553" y="2745352"/>
                </a:lnTo>
                <a:lnTo>
                  <a:pt x="4222552" y="2745348"/>
                </a:lnTo>
                <a:cubicBezTo>
                  <a:pt x="4212264" y="2716963"/>
                  <a:pt x="4198547" y="2691054"/>
                  <a:pt x="4174162" y="2668001"/>
                </a:cubicBezTo>
                <a:cubicBezTo>
                  <a:pt x="4145587" y="2640950"/>
                  <a:pt x="4113010" y="2612945"/>
                  <a:pt x="4101008" y="2571034"/>
                </a:cubicBezTo>
                <a:lnTo>
                  <a:pt x="4096794" y="2545007"/>
                </a:lnTo>
                <a:lnTo>
                  <a:pt x="4100438" y="2518265"/>
                </a:lnTo>
                <a:lnTo>
                  <a:pt x="4100439" y="2518262"/>
                </a:lnTo>
                <a:lnTo>
                  <a:pt x="4107019" y="2490551"/>
                </a:lnTo>
                <a:lnTo>
                  <a:pt x="4109080" y="2463031"/>
                </a:lnTo>
                <a:lnTo>
                  <a:pt x="4109082" y="2463019"/>
                </a:lnTo>
                <a:lnTo>
                  <a:pt x="4109081" y="2463018"/>
                </a:lnTo>
                <a:lnTo>
                  <a:pt x="4109082" y="2463018"/>
                </a:lnTo>
                <a:cubicBezTo>
                  <a:pt x="4108200" y="2444777"/>
                  <a:pt x="4102057" y="2426822"/>
                  <a:pt x="4086149" y="2409485"/>
                </a:cubicBezTo>
                <a:cubicBezTo>
                  <a:pt x="4068622" y="2390434"/>
                  <a:pt x="4057382" y="2364715"/>
                  <a:pt x="4061764" y="2334044"/>
                </a:cubicBezTo>
                <a:cubicBezTo>
                  <a:pt x="4067288" y="2295753"/>
                  <a:pt x="4053382" y="2260890"/>
                  <a:pt x="4032807" y="2228314"/>
                </a:cubicBezTo>
                <a:cubicBezTo>
                  <a:pt x="4025377" y="2216692"/>
                  <a:pt x="4021187" y="2202404"/>
                  <a:pt x="4017567" y="2188879"/>
                </a:cubicBezTo>
                <a:cubicBezTo>
                  <a:pt x="4009184" y="2157636"/>
                  <a:pt x="4001754" y="2126201"/>
                  <a:pt x="3994896" y="2094578"/>
                </a:cubicBezTo>
                <a:cubicBezTo>
                  <a:pt x="3989182" y="2068669"/>
                  <a:pt x="3984990" y="2042570"/>
                  <a:pt x="3980037" y="2016469"/>
                </a:cubicBezTo>
                <a:cubicBezTo>
                  <a:pt x="3974703" y="1987894"/>
                  <a:pt x="3962319" y="1965224"/>
                  <a:pt x="3933554" y="1953413"/>
                </a:cubicBezTo>
                <a:cubicBezTo>
                  <a:pt x="3924410" y="1949603"/>
                  <a:pt x="3917169" y="1940459"/>
                  <a:pt x="3909549" y="1933219"/>
                </a:cubicBezTo>
                <a:cubicBezTo>
                  <a:pt x="3904025" y="1928076"/>
                  <a:pt x="3899833" y="1921216"/>
                  <a:pt x="3894119" y="1916454"/>
                </a:cubicBezTo>
                <a:cubicBezTo>
                  <a:pt x="3864018" y="1891497"/>
                  <a:pt x="3833729" y="1866922"/>
                  <a:pt x="3803628" y="1842158"/>
                </a:cubicBezTo>
                <a:cubicBezTo>
                  <a:pt x="3800770" y="1839679"/>
                  <a:pt x="3797341" y="1837013"/>
                  <a:pt x="3796007" y="1833775"/>
                </a:cubicBezTo>
                <a:cubicBezTo>
                  <a:pt x="3782101" y="1800246"/>
                  <a:pt x="3768958" y="1766335"/>
                  <a:pt x="3754286" y="1733188"/>
                </a:cubicBezTo>
                <a:cubicBezTo>
                  <a:pt x="3748572" y="1720423"/>
                  <a:pt x="3741524" y="1707279"/>
                  <a:pt x="3731618" y="1697753"/>
                </a:cubicBezTo>
                <a:cubicBezTo>
                  <a:pt x="3709138" y="1676036"/>
                  <a:pt x="3684752" y="1656223"/>
                  <a:pt x="3675036" y="1624980"/>
                </a:cubicBezTo>
                <a:cubicBezTo>
                  <a:pt x="3672180" y="1615836"/>
                  <a:pt x="3670655" y="1604978"/>
                  <a:pt x="3673132" y="1596213"/>
                </a:cubicBezTo>
                <a:close/>
                <a:moveTo>
                  <a:pt x="3719830" y="1459073"/>
                </a:moveTo>
                <a:lnTo>
                  <a:pt x="3719829" y="1459074"/>
                </a:lnTo>
                <a:lnTo>
                  <a:pt x="3710612" y="1481572"/>
                </a:lnTo>
                <a:close/>
                <a:moveTo>
                  <a:pt x="3739023" y="1268758"/>
                </a:moveTo>
                <a:cubicBezTo>
                  <a:pt x="3739475" y="1275402"/>
                  <a:pt x="3741047" y="1281689"/>
                  <a:pt x="3744190" y="1286070"/>
                </a:cubicBezTo>
                <a:cubicBezTo>
                  <a:pt x="3758763" y="1306930"/>
                  <a:pt x="3765003" y="1328553"/>
                  <a:pt x="3766527" y="1350628"/>
                </a:cubicBezTo>
                <a:lnTo>
                  <a:pt x="3760933" y="1413840"/>
                </a:lnTo>
                <a:lnTo>
                  <a:pt x="3766528" y="1350627"/>
                </a:lnTo>
                <a:cubicBezTo>
                  <a:pt x="3765003" y="1328552"/>
                  <a:pt x="3758764" y="1306930"/>
                  <a:pt x="3744190" y="1286069"/>
                </a:cubicBezTo>
                <a:close/>
                <a:moveTo>
                  <a:pt x="3680752" y="773035"/>
                </a:moveTo>
                <a:lnTo>
                  <a:pt x="3680752" y="773036"/>
                </a:lnTo>
                <a:cubicBezTo>
                  <a:pt x="3683038" y="800277"/>
                  <a:pt x="3686276" y="827330"/>
                  <a:pt x="3688752" y="854380"/>
                </a:cubicBezTo>
                <a:cubicBezTo>
                  <a:pt x="3691038" y="878957"/>
                  <a:pt x="3691800" y="903723"/>
                  <a:pt x="3719805" y="915344"/>
                </a:cubicBezTo>
                <a:cubicBezTo>
                  <a:pt x="3724187" y="917060"/>
                  <a:pt x="3727425" y="922774"/>
                  <a:pt x="3730283" y="927156"/>
                </a:cubicBezTo>
                <a:cubicBezTo>
                  <a:pt x="3774291" y="994786"/>
                  <a:pt x="3773147" y="1030981"/>
                  <a:pt x="3726663" y="1097088"/>
                </a:cubicBezTo>
                <a:cubicBezTo>
                  <a:pt x="3721901" y="1103946"/>
                  <a:pt x="3718471" y="1118614"/>
                  <a:pt x="3722281" y="1123186"/>
                </a:cubicBezTo>
                <a:cubicBezTo>
                  <a:pt x="3738093" y="1142618"/>
                  <a:pt x="3745142" y="1162954"/>
                  <a:pt x="3747000" y="1184029"/>
                </a:cubicBezTo>
                <a:cubicBezTo>
                  <a:pt x="3745142" y="1162954"/>
                  <a:pt x="3738094" y="1142617"/>
                  <a:pt x="3722282" y="1123185"/>
                </a:cubicBezTo>
                <a:cubicBezTo>
                  <a:pt x="3718472" y="1118613"/>
                  <a:pt x="3721902" y="1103945"/>
                  <a:pt x="3726664" y="1097087"/>
                </a:cubicBezTo>
                <a:cubicBezTo>
                  <a:pt x="3773148" y="1030980"/>
                  <a:pt x="3774292" y="994785"/>
                  <a:pt x="3730284" y="927155"/>
                </a:cubicBezTo>
                <a:cubicBezTo>
                  <a:pt x="3727426" y="922773"/>
                  <a:pt x="3724188" y="917059"/>
                  <a:pt x="3719806" y="915343"/>
                </a:cubicBezTo>
                <a:cubicBezTo>
                  <a:pt x="3691800" y="903722"/>
                  <a:pt x="3691038" y="878956"/>
                  <a:pt x="3688752" y="854379"/>
                </a:cubicBezTo>
                <a:close/>
                <a:moveTo>
                  <a:pt x="3736153" y="517851"/>
                </a:moveTo>
                <a:lnTo>
                  <a:pt x="3727235" y="556048"/>
                </a:lnTo>
                <a:cubicBezTo>
                  <a:pt x="3725139" y="564049"/>
                  <a:pt x="3719615" y="572623"/>
                  <a:pt x="3720757" y="580051"/>
                </a:cubicBezTo>
                <a:cubicBezTo>
                  <a:pt x="3724091" y="601579"/>
                  <a:pt x="3721662" y="622201"/>
                  <a:pt x="3717376" y="642538"/>
                </a:cubicBezTo>
                <a:lnTo>
                  <a:pt x="3704853" y="694928"/>
                </a:lnTo>
                <a:lnTo>
                  <a:pt x="3717377" y="642537"/>
                </a:lnTo>
                <a:cubicBezTo>
                  <a:pt x="3721663" y="622201"/>
                  <a:pt x="3724092" y="601578"/>
                  <a:pt x="3720758" y="580050"/>
                </a:cubicBezTo>
                <a:cubicBezTo>
                  <a:pt x="3719616" y="572622"/>
                  <a:pt x="3725140" y="564048"/>
                  <a:pt x="3727236" y="556047"/>
                </a:cubicBezTo>
                <a:close/>
                <a:moveTo>
                  <a:pt x="3749448" y="298169"/>
                </a:moveTo>
                <a:lnTo>
                  <a:pt x="3734666" y="313533"/>
                </a:lnTo>
                <a:lnTo>
                  <a:pt x="3734666" y="313533"/>
                </a:lnTo>
                <a:lnTo>
                  <a:pt x="3734665" y="313534"/>
                </a:lnTo>
                <a:cubicBezTo>
                  <a:pt x="3730473" y="316390"/>
                  <a:pt x="3732759" y="330299"/>
                  <a:pt x="3734093" y="338871"/>
                </a:cubicBezTo>
                <a:lnTo>
                  <a:pt x="3734100" y="338903"/>
                </a:lnTo>
                <a:lnTo>
                  <a:pt x="3744000" y="395640"/>
                </a:lnTo>
                <a:lnTo>
                  <a:pt x="3740190" y="367328"/>
                </a:lnTo>
                <a:lnTo>
                  <a:pt x="3734100" y="338903"/>
                </a:lnTo>
                <a:lnTo>
                  <a:pt x="3734094" y="338870"/>
                </a:lnTo>
                <a:cubicBezTo>
                  <a:pt x="3733427" y="334584"/>
                  <a:pt x="3732522" y="328964"/>
                  <a:pt x="3732308" y="324058"/>
                </a:cubicBezTo>
                <a:lnTo>
                  <a:pt x="3734666" y="313533"/>
                </a:lnTo>
                <a:close/>
                <a:moveTo>
                  <a:pt x="3756993" y="281568"/>
                </a:moveTo>
                <a:lnTo>
                  <a:pt x="3752098" y="295415"/>
                </a:lnTo>
                <a:lnTo>
                  <a:pt x="3752099" y="295415"/>
                </a:lnTo>
                <a:close/>
                <a:moveTo>
                  <a:pt x="3743673" y="24486"/>
                </a:moveTo>
                <a:lnTo>
                  <a:pt x="3741410" y="74129"/>
                </a:lnTo>
                <a:cubicBezTo>
                  <a:pt x="3742333" y="91492"/>
                  <a:pt x="3744643" y="108703"/>
                  <a:pt x="3747334" y="125861"/>
                </a:cubicBezTo>
                <a:lnTo>
                  <a:pt x="3751729" y="153388"/>
                </a:lnTo>
                <a:lnTo>
                  <a:pt x="3760002" y="228944"/>
                </a:lnTo>
                <a:lnTo>
                  <a:pt x="3755543" y="177271"/>
                </a:lnTo>
                <a:lnTo>
                  <a:pt x="3751729" y="153388"/>
                </a:lnTo>
                <a:lnTo>
                  <a:pt x="3751530" y="151569"/>
                </a:lnTo>
                <a:cubicBezTo>
                  <a:pt x="3747300" y="125876"/>
                  <a:pt x="3742795" y="100174"/>
                  <a:pt x="3741411" y="74129"/>
                </a:cubicBezTo>
                <a:close/>
                <a:moveTo>
                  <a:pt x="3741092" y="0"/>
                </a:moveTo>
                <a:lnTo>
                  <a:pt x="4205201" y="0"/>
                </a:lnTo>
                <a:lnTo>
                  <a:pt x="4204073" y="2817"/>
                </a:lnTo>
                <a:cubicBezTo>
                  <a:pt x="4195691" y="21486"/>
                  <a:pt x="4193023" y="43012"/>
                  <a:pt x="4189974" y="63587"/>
                </a:cubicBezTo>
                <a:cubicBezTo>
                  <a:pt x="4184450" y="101308"/>
                  <a:pt x="4181020" y="139219"/>
                  <a:pt x="4176068" y="176939"/>
                </a:cubicBezTo>
                <a:cubicBezTo>
                  <a:pt x="4174924" y="184941"/>
                  <a:pt x="4172830" y="194085"/>
                  <a:pt x="4168066" y="200182"/>
                </a:cubicBezTo>
                <a:cubicBezTo>
                  <a:pt x="4136061" y="241901"/>
                  <a:pt x="4127108" y="292579"/>
                  <a:pt x="4130154" y="340774"/>
                </a:cubicBezTo>
                <a:cubicBezTo>
                  <a:pt x="4132443" y="378686"/>
                  <a:pt x="4134157" y="415835"/>
                  <a:pt x="4130919" y="453364"/>
                </a:cubicBezTo>
                <a:cubicBezTo>
                  <a:pt x="4130727" y="456222"/>
                  <a:pt x="4131109" y="460032"/>
                  <a:pt x="4132633" y="462126"/>
                </a:cubicBezTo>
                <a:cubicBezTo>
                  <a:pt x="4142729" y="475081"/>
                  <a:pt x="4143491" y="488607"/>
                  <a:pt x="4145205" y="505182"/>
                </a:cubicBezTo>
                <a:cubicBezTo>
                  <a:pt x="4147683" y="528615"/>
                  <a:pt x="4145967" y="550141"/>
                  <a:pt x="4141777" y="571860"/>
                </a:cubicBezTo>
                <a:cubicBezTo>
                  <a:pt x="4138729" y="587672"/>
                  <a:pt x="4132443" y="603673"/>
                  <a:pt x="4124440" y="617772"/>
                </a:cubicBezTo>
                <a:cubicBezTo>
                  <a:pt x="4113200" y="637392"/>
                  <a:pt x="4108820" y="656255"/>
                  <a:pt x="4123678" y="674923"/>
                </a:cubicBezTo>
                <a:cubicBezTo>
                  <a:pt x="4139491" y="695116"/>
                  <a:pt x="4133967" y="717977"/>
                  <a:pt x="4134537" y="740268"/>
                </a:cubicBezTo>
                <a:cubicBezTo>
                  <a:pt x="4134729" y="749982"/>
                  <a:pt x="4134347" y="760270"/>
                  <a:pt x="4136823" y="769605"/>
                </a:cubicBezTo>
                <a:cubicBezTo>
                  <a:pt x="4143873" y="796655"/>
                  <a:pt x="4154541" y="822756"/>
                  <a:pt x="4159303" y="850189"/>
                </a:cubicBezTo>
                <a:cubicBezTo>
                  <a:pt x="4161970" y="865430"/>
                  <a:pt x="4157207" y="882384"/>
                  <a:pt x="4153779" y="898198"/>
                </a:cubicBezTo>
                <a:cubicBezTo>
                  <a:pt x="4150159" y="914200"/>
                  <a:pt x="4144635" y="930011"/>
                  <a:pt x="4138919" y="945444"/>
                </a:cubicBezTo>
                <a:cubicBezTo>
                  <a:pt x="4135109" y="955920"/>
                  <a:pt x="4131489" y="967350"/>
                  <a:pt x="4124630" y="975733"/>
                </a:cubicBezTo>
                <a:cubicBezTo>
                  <a:pt x="4109010" y="994785"/>
                  <a:pt x="4106342" y="1014406"/>
                  <a:pt x="4114534" y="1036887"/>
                </a:cubicBezTo>
                <a:cubicBezTo>
                  <a:pt x="4115868" y="1040315"/>
                  <a:pt x="4115868" y="1044315"/>
                  <a:pt x="4116058" y="1048125"/>
                </a:cubicBezTo>
                <a:cubicBezTo>
                  <a:pt x="4120058" y="1109091"/>
                  <a:pt x="4122536" y="1170051"/>
                  <a:pt x="4128632" y="1230633"/>
                </a:cubicBezTo>
                <a:cubicBezTo>
                  <a:pt x="4131109" y="1255206"/>
                  <a:pt x="4141967" y="1278829"/>
                  <a:pt x="4148825" y="1303024"/>
                </a:cubicBezTo>
                <a:cubicBezTo>
                  <a:pt x="4150159" y="1307978"/>
                  <a:pt x="4152255" y="1313504"/>
                  <a:pt x="4151301" y="1318456"/>
                </a:cubicBezTo>
                <a:cubicBezTo>
                  <a:pt x="4141777" y="1372368"/>
                  <a:pt x="4155683" y="1422854"/>
                  <a:pt x="4173972" y="1472575"/>
                </a:cubicBezTo>
                <a:cubicBezTo>
                  <a:pt x="4175878" y="1477717"/>
                  <a:pt x="4175306" y="1484004"/>
                  <a:pt x="4174924" y="1489720"/>
                </a:cubicBezTo>
                <a:cubicBezTo>
                  <a:pt x="4173592" y="1505724"/>
                  <a:pt x="4166924" y="1523059"/>
                  <a:pt x="4170924" y="1537537"/>
                </a:cubicBezTo>
                <a:cubicBezTo>
                  <a:pt x="4181974" y="1576019"/>
                  <a:pt x="4195309" y="1614120"/>
                  <a:pt x="4212073" y="1650317"/>
                </a:cubicBezTo>
                <a:cubicBezTo>
                  <a:pt x="4229028" y="1687086"/>
                  <a:pt x="4243316" y="1721185"/>
                  <a:pt x="4226173" y="1763287"/>
                </a:cubicBezTo>
                <a:cubicBezTo>
                  <a:pt x="4218932" y="1781194"/>
                  <a:pt x="4224076" y="1804816"/>
                  <a:pt x="4225981" y="1825393"/>
                </a:cubicBezTo>
                <a:cubicBezTo>
                  <a:pt x="4227504" y="1840441"/>
                  <a:pt x="4236078" y="1854920"/>
                  <a:pt x="4236078" y="1869780"/>
                </a:cubicBezTo>
                <a:cubicBezTo>
                  <a:pt x="4236078" y="1909408"/>
                  <a:pt x="4246174" y="1944649"/>
                  <a:pt x="4266749" y="1978940"/>
                </a:cubicBezTo>
                <a:cubicBezTo>
                  <a:pt x="4274749" y="1992279"/>
                  <a:pt x="4269416" y="2013043"/>
                  <a:pt x="4271512" y="2030378"/>
                </a:cubicBezTo>
                <a:cubicBezTo>
                  <a:pt x="4273987" y="2048668"/>
                  <a:pt x="4276274" y="2067525"/>
                  <a:pt x="4281800" y="2085054"/>
                </a:cubicBezTo>
                <a:cubicBezTo>
                  <a:pt x="4296278" y="2130393"/>
                  <a:pt x="4312661" y="2175163"/>
                  <a:pt x="4327901" y="2220312"/>
                </a:cubicBezTo>
                <a:cubicBezTo>
                  <a:pt x="4340476" y="2257459"/>
                  <a:pt x="4330569" y="2294039"/>
                  <a:pt x="4325236" y="2330806"/>
                </a:cubicBezTo>
                <a:cubicBezTo>
                  <a:pt x="4321805" y="2353859"/>
                  <a:pt x="4313613" y="2375383"/>
                  <a:pt x="4325807" y="2401292"/>
                </a:cubicBezTo>
                <a:cubicBezTo>
                  <a:pt x="4337427" y="2426059"/>
                  <a:pt x="4334759" y="2457492"/>
                  <a:pt x="4341047" y="2485307"/>
                </a:cubicBezTo>
                <a:cubicBezTo>
                  <a:pt x="4346380" y="2508742"/>
                  <a:pt x="4354954" y="2531409"/>
                  <a:pt x="4363336" y="2554079"/>
                </a:cubicBezTo>
                <a:cubicBezTo>
                  <a:pt x="4374768" y="2584942"/>
                  <a:pt x="4386767" y="2615421"/>
                  <a:pt x="4381054" y="2649143"/>
                </a:cubicBezTo>
                <a:cubicBezTo>
                  <a:pt x="4374575" y="2687436"/>
                  <a:pt x="4398960" y="2713723"/>
                  <a:pt x="4415154" y="2743826"/>
                </a:cubicBezTo>
                <a:cubicBezTo>
                  <a:pt x="4426202" y="2764590"/>
                  <a:pt x="4434395" y="2787259"/>
                  <a:pt x="4441254" y="2809930"/>
                </a:cubicBezTo>
                <a:cubicBezTo>
                  <a:pt x="4450207" y="2840219"/>
                  <a:pt x="4455542" y="2871462"/>
                  <a:pt x="4464304" y="2901943"/>
                </a:cubicBezTo>
                <a:cubicBezTo>
                  <a:pt x="4477448" y="2948047"/>
                  <a:pt x="4487736" y="2994722"/>
                  <a:pt x="4480497" y="3042728"/>
                </a:cubicBezTo>
                <a:cubicBezTo>
                  <a:pt x="4477259" y="3064827"/>
                  <a:pt x="4477448" y="3085403"/>
                  <a:pt x="4482212" y="3107500"/>
                </a:cubicBezTo>
                <a:cubicBezTo>
                  <a:pt x="4490023" y="3143695"/>
                  <a:pt x="4490976" y="3180844"/>
                  <a:pt x="4520122" y="3209993"/>
                </a:cubicBezTo>
                <a:cubicBezTo>
                  <a:pt x="4530410" y="3220280"/>
                  <a:pt x="4533076" y="3238758"/>
                  <a:pt x="4538410" y="3253809"/>
                </a:cubicBezTo>
                <a:cubicBezTo>
                  <a:pt x="4544699" y="3271145"/>
                  <a:pt x="4541459" y="3283908"/>
                  <a:pt x="4523170" y="3293244"/>
                </a:cubicBezTo>
                <a:cubicBezTo>
                  <a:pt x="4514979" y="3297434"/>
                  <a:pt x="4506978" y="3309437"/>
                  <a:pt x="4505643" y="3318771"/>
                </a:cubicBezTo>
                <a:cubicBezTo>
                  <a:pt x="4501643" y="3346776"/>
                  <a:pt x="4507549" y="3372495"/>
                  <a:pt x="4520504" y="3399546"/>
                </a:cubicBezTo>
                <a:cubicBezTo>
                  <a:pt x="4532697" y="3424883"/>
                  <a:pt x="4531362" y="3456508"/>
                  <a:pt x="4536124" y="3485275"/>
                </a:cubicBezTo>
                <a:cubicBezTo>
                  <a:pt x="4539554" y="3505657"/>
                  <a:pt x="4546602" y="3526042"/>
                  <a:pt x="4546602" y="3546617"/>
                </a:cubicBezTo>
                <a:cubicBezTo>
                  <a:pt x="4546602" y="3572146"/>
                  <a:pt x="4540506" y="3597482"/>
                  <a:pt x="4538221" y="3623201"/>
                </a:cubicBezTo>
                <a:cubicBezTo>
                  <a:pt x="4536316" y="3643204"/>
                  <a:pt x="4537079" y="3663589"/>
                  <a:pt x="4534792" y="3683591"/>
                </a:cubicBezTo>
                <a:cubicBezTo>
                  <a:pt x="4533076" y="3699976"/>
                  <a:pt x="4528696" y="3716168"/>
                  <a:pt x="4525077" y="3732361"/>
                </a:cubicBezTo>
                <a:cubicBezTo>
                  <a:pt x="4523742" y="3738267"/>
                  <a:pt x="4518597" y="3744173"/>
                  <a:pt x="4519359" y="3749506"/>
                </a:cubicBezTo>
                <a:cubicBezTo>
                  <a:pt x="4527552" y="3802467"/>
                  <a:pt x="4490976" y="3840569"/>
                  <a:pt x="4474782" y="3885338"/>
                </a:cubicBezTo>
                <a:cubicBezTo>
                  <a:pt x="4457636" y="3932394"/>
                  <a:pt x="4431347" y="3977925"/>
                  <a:pt x="4439157" y="4030503"/>
                </a:cubicBezTo>
                <a:cubicBezTo>
                  <a:pt x="4443919" y="4062318"/>
                  <a:pt x="4454971" y="4092989"/>
                  <a:pt x="4461639" y="4124614"/>
                </a:cubicBezTo>
                <a:cubicBezTo>
                  <a:pt x="4463924" y="4135854"/>
                  <a:pt x="4463542" y="4148427"/>
                  <a:pt x="4461256" y="4159667"/>
                </a:cubicBezTo>
                <a:cubicBezTo>
                  <a:pt x="4450777" y="4213961"/>
                  <a:pt x="4449253" y="4267493"/>
                  <a:pt x="4466400" y="4320837"/>
                </a:cubicBezTo>
                <a:cubicBezTo>
                  <a:pt x="4469259" y="4329979"/>
                  <a:pt x="4471924" y="4339695"/>
                  <a:pt x="4471924" y="4349222"/>
                </a:cubicBezTo>
                <a:cubicBezTo>
                  <a:pt x="4471924" y="4401419"/>
                  <a:pt x="4467924" y="4452665"/>
                  <a:pt x="4449253" y="4502579"/>
                </a:cubicBezTo>
                <a:cubicBezTo>
                  <a:pt x="4442967" y="4519343"/>
                  <a:pt x="4446967" y="4539728"/>
                  <a:pt x="4445443" y="4558207"/>
                </a:cubicBezTo>
                <a:cubicBezTo>
                  <a:pt x="4444111" y="4575351"/>
                  <a:pt x="4443539" y="4592878"/>
                  <a:pt x="4439157" y="4609452"/>
                </a:cubicBezTo>
                <a:cubicBezTo>
                  <a:pt x="4432681" y="4633647"/>
                  <a:pt x="4431919" y="4656126"/>
                  <a:pt x="4437633" y="4681083"/>
                </a:cubicBezTo>
                <a:cubicBezTo>
                  <a:pt x="4442967" y="4704895"/>
                  <a:pt x="4440301" y="4730614"/>
                  <a:pt x="4440491" y="4755381"/>
                </a:cubicBezTo>
                <a:cubicBezTo>
                  <a:pt x="4440681" y="4783004"/>
                  <a:pt x="4440871" y="4810627"/>
                  <a:pt x="4439919" y="4838250"/>
                </a:cubicBezTo>
                <a:cubicBezTo>
                  <a:pt x="4439539" y="4849300"/>
                  <a:pt x="4431919" y="4861873"/>
                  <a:pt x="4434967" y="4871019"/>
                </a:cubicBezTo>
                <a:cubicBezTo>
                  <a:pt x="4445254" y="4900546"/>
                  <a:pt x="4432872" y="4930075"/>
                  <a:pt x="4438395" y="4959602"/>
                </a:cubicBezTo>
                <a:cubicBezTo>
                  <a:pt x="4441254" y="4974082"/>
                  <a:pt x="4433444" y="4990465"/>
                  <a:pt x="4432681" y="5006086"/>
                </a:cubicBezTo>
                <a:cubicBezTo>
                  <a:pt x="4431347" y="5031614"/>
                  <a:pt x="4431919" y="5057141"/>
                  <a:pt x="4431537" y="5082670"/>
                </a:cubicBezTo>
                <a:cubicBezTo>
                  <a:pt x="4431347" y="5091052"/>
                  <a:pt x="4430585" y="5099245"/>
                  <a:pt x="4430202" y="5107627"/>
                </a:cubicBezTo>
                <a:cubicBezTo>
                  <a:pt x="4429823" y="5115057"/>
                  <a:pt x="4428108" y="5122867"/>
                  <a:pt x="4429440" y="5129916"/>
                </a:cubicBezTo>
                <a:cubicBezTo>
                  <a:pt x="4434205" y="5155445"/>
                  <a:pt x="4442016" y="5180591"/>
                  <a:pt x="4445063" y="5206308"/>
                </a:cubicBezTo>
                <a:cubicBezTo>
                  <a:pt x="4447729" y="5228597"/>
                  <a:pt x="4444111" y="5251650"/>
                  <a:pt x="4446015" y="5274129"/>
                </a:cubicBezTo>
                <a:cubicBezTo>
                  <a:pt x="4449253" y="5313754"/>
                  <a:pt x="4454971" y="5353379"/>
                  <a:pt x="4458589" y="5393005"/>
                </a:cubicBezTo>
                <a:cubicBezTo>
                  <a:pt x="4459351" y="5401579"/>
                  <a:pt x="4454587" y="5410531"/>
                  <a:pt x="4454207" y="5419295"/>
                </a:cubicBezTo>
                <a:cubicBezTo>
                  <a:pt x="4453255" y="5446728"/>
                  <a:pt x="4453063" y="5474161"/>
                  <a:pt x="4452493" y="5501594"/>
                </a:cubicBezTo>
                <a:cubicBezTo>
                  <a:pt x="4452301" y="5517215"/>
                  <a:pt x="4452873" y="5533027"/>
                  <a:pt x="4451160" y="5548460"/>
                </a:cubicBezTo>
                <a:cubicBezTo>
                  <a:pt x="4448873" y="5568842"/>
                  <a:pt x="4445443" y="5587321"/>
                  <a:pt x="4460304" y="5606372"/>
                </a:cubicBezTo>
                <a:cubicBezTo>
                  <a:pt x="4483354" y="5635711"/>
                  <a:pt x="4474400" y="5673050"/>
                  <a:pt x="4479734" y="5706959"/>
                </a:cubicBezTo>
                <a:cubicBezTo>
                  <a:pt x="4481069" y="5715723"/>
                  <a:pt x="4481259" y="5724678"/>
                  <a:pt x="4482782" y="5733440"/>
                </a:cubicBezTo>
                <a:cubicBezTo>
                  <a:pt x="4485641" y="5749634"/>
                  <a:pt x="4488879" y="5765635"/>
                  <a:pt x="4492119" y="5781830"/>
                </a:cubicBezTo>
                <a:cubicBezTo>
                  <a:pt x="4492690" y="5784686"/>
                  <a:pt x="4492881" y="5787924"/>
                  <a:pt x="4493834" y="5790592"/>
                </a:cubicBezTo>
                <a:cubicBezTo>
                  <a:pt x="4501833" y="5815169"/>
                  <a:pt x="4510977" y="5839361"/>
                  <a:pt x="4517455" y="5864318"/>
                </a:cubicBezTo>
                <a:cubicBezTo>
                  <a:pt x="4520695" y="5876511"/>
                  <a:pt x="4521076" y="5890037"/>
                  <a:pt x="4519359" y="5902610"/>
                </a:cubicBezTo>
                <a:cubicBezTo>
                  <a:pt x="4514407" y="5939377"/>
                  <a:pt x="4512311" y="5975764"/>
                  <a:pt x="4519551" y="6012723"/>
                </a:cubicBezTo>
                <a:cubicBezTo>
                  <a:pt x="4522408" y="6027392"/>
                  <a:pt x="4517645" y="6043776"/>
                  <a:pt x="4515931" y="6059397"/>
                </a:cubicBezTo>
                <a:cubicBezTo>
                  <a:pt x="4511360" y="6096736"/>
                  <a:pt x="4506405" y="6134075"/>
                  <a:pt x="4502025" y="6171605"/>
                </a:cubicBezTo>
                <a:cubicBezTo>
                  <a:pt x="4499358" y="6195037"/>
                  <a:pt x="4497833" y="6218660"/>
                  <a:pt x="4495167" y="6242093"/>
                </a:cubicBezTo>
                <a:cubicBezTo>
                  <a:pt x="4491927" y="6269144"/>
                  <a:pt x="4486975" y="6296005"/>
                  <a:pt x="4484306" y="6323058"/>
                </a:cubicBezTo>
                <a:cubicBezTo>
                  <a:pt x="4481259" y="6353919"/>
                  <a:pt x="4480688" y="6384972"/>
                  <a:pt x="4477448" y="6415833"/>
                </a:cubicBezTo>
                <a:cubicBezTo>
                  <a:pt x="4471162" y="6472225"/>
                  <a:pt x="4463733" y="6528424"/>
                  <a:pt x="4456683" y="6584812"/>
                </a:cubicBezTo>
                <a:cubicBezTo>
                  <a:pt x="4449825" y="6639488"/>
                  <a:pt x="4443729" y="6694164"/>
                  <a:pt x="4435157" y="6748458"/>
                </a:cubicBezTo>
                <a:cubicBezTo>
                  <a:pt x="4431537" y="6771319"/>
                  <a:pt x="4421630" y="6793035"/>
                  <a:pt x="4416106" y="6815516"/>
                </a:cubicBezTo>
                <a:lnTo>
                  <a:pt x="4406407" y="6858000"/>
                </a:lnTo>
                <a:lnTo>
                  <a:pt x="4234154" y="6858000"/>
                </a:lnTo>
                <a:lnTo>
                  <a:pt x="0" y="6858000"/>
                </a:lnTo>
                <a:lnTo>
                  <a:pt x="0" y="2"/>
                </a:lnTo>
                <a:lnTo>
                  <a:pt x="3741092" y="1"/>
                </a:lnTo>
                <a:lnTo>
                  <a:pt x="3743810" y="21486"/>
                </a:lnTo>
                <a:close/>
              </a:path>
            </a:pathLst>
          </a:custGeom>
          <a:noFill/>
          <a:effectLst/>
          <a:extLst>
            <a:ext uri="{909E8E84-426E-40DD-AFC4-6F175D3DCCD1}">
              <a14:hiddenFill xmlns:a14="http://schemas.microsoft.com/office/drawing/2010/main">
                <a:solidFill>
                  <a:srgbClr val="FFFFFF"/>
                </a:solidFill>
              </a14:hiddenFill>
            </a:ext>
          </a:extLst>
        </p:spPr>
      </p:pic>
      <p:grpSp>
        <p:nvGrpSpPr>
          <p:cNvPr id="5131" name="Group 5130">
            <a:extLst>
              <a:ext uri="{FF2B5EF4-FFF2-40B4-BE49-F238E27FC236}">
                <a16:creationId xmlns:a16="http://schemas.microsoft.com/office/drawing/2014/main" id="{5D5157A8-D855-5163-586D-ADF943D11C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5132" name="Freeform: Shape 5131">
              <a:extLst>
                <a:ext uri="{FF2B5EF4-FFF2-40B4-BE49-F238E27FC236}">
                  <a16:creationId xmlns:a16="http://schemas.microsoft.com/office/drawing/2014/main" id="{D32FE57E-DA5E-3D59-A395-77C2AA7105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3" name="Freeform: Shape 5132">
              <a:extLst>
                <a:ext uri="{FF2B5EF4-FFF2-40B4-BE49-F238E27FC236}">
                  <a16:creationId xmlns:a16="http://schemas.microsoft.com/office/drawing/2014/main" id="{BCFA0D07-12E9-0DAA-27FE-4EDAD48880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126" name="Content Placeholder 5125">
            <a:extLst>
              <a:ext uri="{FF2B5EF4-FFF2-40B4-BE49-F238E27FC236}">
                <a16:creationId xmlns:a16="http://schemas.microsoft.com/office/drawing/2014/main" id="{4F404BFC-76EC-41D8-F899-9C30AE039F3E}"/>
              </a:ext>
            </a:extLst>
          </p:cNvPr>
          <p:cNvSpPr>
            <a:spLocks noGrp="1"/>
          </p:cNvSpPr>
          <p:nvPr>
            <p:ph idx="1"/>
          </p:nvPr>
        </p:nvSpPr>
        <p:spPr>
          <a:xfrm>
            <a:off x="5232401" y="3146400"/>
            <a:ext cx="6140449" cy="2682000"/>
          </a:xfrm>
        </p:spPr>
        <p:txBody>
          <a:bodyPr>
            <a:normAutofit/>
          </a:bodyPr>
          <a:lstStyle/>
          <a:p>
            <a:endParaRPr lang="en-US" sz="2400">
              <a:solidFill>
                <a:schemeClr val="bg1">
                  <a:alpha val="80000"/>
                </a:schemeClr>
              </a:solidFill>
            </a:endParaRPr>
          </a:p>
        </p:txBody>
      </p:sp>
    </p:spTree>
    <p:extLst>
      <p:ext uri="{BB962C8B-B14F-4D97-AF65-F5344CB8AC3E}">
        <p14:creationId xmlns:p14="http://schemas.microsoft.com/office/powerpoint/2010/main" val="4044434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0F6A2-27E3-E870-E985-93D593D3CA7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B308F03-FF7A-0E05-01D9-A7C3721EFAF5}"/>
              </a:ext>
            </a:extLst>
          </p:cNvPr>
          <p:cNvSpPr>
            <a:spLocks noGrp="1"/>
          </p:cNvSpPr>
          <p:nvPr>
            <p:ph idx="1"/>
          </p:nvPr>
        </p:nvSpPr>
        <p:spPr>
          <a:xfrm>
            <a:off x="568171" y="365125"/>
            <a:ext cx="10785629" cy="5811838"/>
          </a:xfrm>
        </p:spPr>
        <p:txBody>
          <a:bodyPr>
            <a:normAutofit/>
          </a:bodyPr>
          <a:lstStyle/>
          <a:p>
            <a:pPr marL="0" indent="0">
              <a:buNone/>
            </a:pPr>
            <a:r>
              <a:rPr lang="en-GB" sz="4400" b="0" i="0" dirty="0">
                <a:solidFill>
                  <a:srgbClr val="000000"/>
                </a:solidFill>
                <a:effectLst/>
                <a:latin typeface="system-ui"/>
              </a:rPr>
              <a:t>John 4 v 23&amp;24</a:t>
            </a:r>
          </a:p>
          <a:p>
            <a:pPr marL="0" indent="0">
              <a:buNone/>
            </a:pPr>
            <a:r>
              <a:rPr lang="en-GB" sz="4400" b="0" i="0" dirty="0">
                <a:solidFill>
                  <a:srgbClr val="000000"/>
                </a:solidFill>
                <a:effectLst/>
                <a:latin typeface="system-ui"/>
              </a:rPr>
              <a:t>Yet a time is coming and has now come when the true worshippers will worship the Father in the Spirit and in truth, for they are the kind of worshippers the Father seeks. </a:t>
            </a:r>
            <a:r>
              <a:rPr lang="en-GB" sz="4400" b="1" i="0" baseline="30000" dirty="0">
                <a:solidFill>
                  <a:srgbClr val="000000"/>
                </a:solidFill>
                <a:effectLst/>
                <a:latin typeface="system-ui"/>
              </a:rPr>
              <a:t> </a:t>
            </a:r>
            <a:r>
              <a:rPr lang="en-GB" sz="4400" b="0" i="0" dirty="0">
                <a:solidFill>
                  <a:srgbClr val="000000"/>
                </a:solidFill>
                <a:effectLst/>
                <a:latin typeface="system-ui"/>
              </a:rPr>
              <a:t>God is spirit, and his worshippers must worship in the Spirit and in truth.</a:t>
            </a:r>
            <a:endParaRPr lang="en-GB" sz="4400" dirty="0"/>
          </a:p>
        </p:txBody>
      </p:sp>
    </p:spTree>
    <p:extLst>
      <p:ext uri="{BB962C8B-B14F-4D97-AF65-F5344CB8AC3E}">
        <p14:creationId xmlns:p14="http://schemas.microsoft.com/office/powerpoint/2010/main" val="982961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41C39-CA35-A069-43D1-70761C778B15}"/>
            </a:ext>
          </a:extLst>
        </p:cNvPr>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897FFB22-C93C-0A46-92D1-268AA0FD2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875B65-F9F3-E27F-9A24-031FEF6BE5C9}"/>
              </a:ext>
            </a:extLst>
          </p:cNvPr>
          <p:cNvSpPr>
            <a:spLocks noGrp="1"/>
          </p:cNvSpPr>
          <p:nvPr>
            <p:ph type="title"/>
          </p:nvPr>
        </p:nvSpPr>
        <p:spPr>
          <a:xfrm>
            <a:off x="5232400" y="1641752"/>
            <a:ext cx="6140449" cy="1323439"/>
          </a:xfrm>
        </p:spPr>
        <p:txBody>
          <a:bodyPr anchor="t">
            <a:normAutofit/>
          </a:bodyPr>
          <a:lstStyle/>
          <a:p>
            <a:pPr algn="ctr"/>
            <a:r>
              <a:rPr lang="en-GB" sz="5400" dirty="0">
                <a:solidFill>
                  <a:schemeClr val="bg1"/>
                </a:solidFill>
              </a:rPr>
              <a:t>Don’t meet together</a:t>
            </a:r>
          </a:p>
        </p:txBody>
      </p:sp>
      <p:pic>
        <p:nvPicPr>
          <p:cNvPr id="6146" name="Picture 2">
            <a:extLst>
              <a:ext uri="{FF2B5EF4-FFF2-40B4-BE49-F238E27FC236}">
                <a16:creationId xmlns:a16="http://schemas.microsoft.com/office/drawing/2014/main" id="{3A70FE66-FC73-3759-0552-152BB203D2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139" r="25139"/>
          <a:stretch/>
        </p:blipFill>
        <p:spPr bwMode="auto">
          <a:xfrm>
            <a:off x="20" y="10"/>
            <a:ext cx="4546582" cy="6857990"/>
          </a:xfrm>
          <a:custGeom>
            <a:avLst/>
            <a:gdLst/>
            <a:ahLst/>
            <a:cxnLst/>
            <a:rect l="l" t="t" r="r" b="b"/>
            <a:pathLst>
              <a:path w="4546602" h="6858000">
                <a:moveTo>
                  <a:pt x="4221600" y="6662544"/>
                </a:moveTo>
                <a:lnTo>
                  <a:pt x="4210150" y="6683027"/>
                </a:lnTo>
                <a:lnTo>
                  <a:pt x="4207002" y="6702976"/>
                </a:lnTo>
                <a:lnTo>
                  <a:pt x="4207002" y="6702977"/>
                </a:lnTo>
                <a:cubicBezTo>
                  <a:pt x="4207407" y="6716169"/>
                  <a:pt x="4212552" y="6729219"/>
                  <a:pt x="4220838" y="6742553"/>
                </a:cubicBezTo>
                <a:lnTo>
                  <a:pt x="4220839" y="6742555"/>
                </a:lnTo>
                <a:lnTo>
                  <a:pt x="4240316" y="6812062"/>
                </a:lnTo>
                <a:lnTo>
                  <a:pt x="4235543" y="6776800"/>
                </a:lnTo>
                <a:lnTo>
                  <a:pt x="4220839" y="6742555"/>
                </a:lnTo>
                <a:lnTo>
                  <a:pt x="4220838" y="6742552"/>
                </a:lnTo>
                <a:lnTo>
                  <a:pt x="4207002" y="6702976"/>
                </a:lnTo>
                <a:close/>
                <a:moveTo>
                  <a:pt x="4189594" y="6564620"/>
                </a:moveTo>
                <a:lnTo>
                  <a:pt x="4189594" y="6564621"/>
                </a:lnTo>
                <a:cubicBezTo>
                  <a:pt x="4199883" y="6575479"/>
                  <a:pt x="4205977" y="6582147"/>
                  <a:pt x="4212073" y="6588626"/>
                </a:cubicBezTo>
                <a:lnTo>
                  <a:pt x="4228695" y="6625225"/>
                </a:lnTo>
                <a:lnTo>
                  <a:pt x="4221601" y="6662541"/>
                </a:lnTo>
                <a:lnTo>
                  <a:pt x="4221600" y="6662541"/>
                </a:lnTo>
                <a:lnTo>
                  <a:pt x="4221600" y="6662542"/>
                </a:lnTo>
                <a:lnTo>
                  <a:pt x="4221601" y="6662541"/>
                </a:lnTo>
                <a:lnTo>
                  <a:pt x="4228684" y="6645552"/>
                </a:lnTo>
                <a:lnTo>
                  <a:pt x="4228695" y="6625225"/>
                </a:lnTo>
                <a:lnTo>
                  <a:pt x="4228695" y="6625224"/>
                </a:lnTo>
                <a:cubicBezTo>
                  <a:pt x="4226599" y="6611342"/>
                  <a:pt x="4220551" y="6597578"/>
                  <a:pt x="4212073" y="6588625"/>
                </a:cubicBezTo>
                <a:close/>
                <a:moveTo>
                  <a:pt x="4269915" y="6438981"/>
                </a:moveTo>
                <a:lnTo>
                  <a:pt x="4249984" y="6463840"/>
                </a:lnTo>
                <a:lnTo>
                  <a:pt x="4249982" y="6463849"/>
                </a:lnTo>
                <a:lnTo>
                  <a:pt x="4236188" y="6513012"/>
                </a:lnTo>
                <a:lnTo>
                  <a:pt x="4217381" y="6546194"/>
                </a:lnTo>
                <a:lnTo>
                  <a:pt x="4217381" y="6546195"/>
                </a:lnTo>
                <a:lnTo>
                  <a:pt x="4233719" y="6521804"/>
                </a:lnTo>
                <a:lnTo>
                  <a:pt x="4236188" y="6513012"/>
                </a:lnTo>
                <a:lnTo>
                  <a:pt x="4238998" y="6508052"/>
                </a:lnTo>
                <a:lnTo>
                  <a:pt x="4249982" y="6463849"/>
                </a:lnTo>
                <a:lnTo>
                  <a:pt x="4249984" y="6463841"/>
                </a:lnTo>
                <a:cubicBezTo>
                  <a:pt x="4252937" y="6451650"/>
                  <a:pt x="4260413" y="6444077"/>
                  <a:pt x="4269915" y="6438981"/>
                </a:cubicBezTo>
                <a:close/>
                <a:moveTo>
                  <a:pt x="4355914" y="6364769"/>
                </a:moveTo>
                <a:lnTo>
                  <a:pt x="4354607" y="6387910"/>
                </a:lnTo>
                <a:lnTo>
                  <a:pt x="4351952" y="6393385"/>
                </a:lnTo>
                <a:lnTo>
                  <a:pt x="4345189" y="6407332"/>
                </a:lnTo>
                <a:lnTo>
                  <a:pt x="4345189" y="6407333"/>
                </a:lnTo>
                <a:lnTo>
                  <a:pt x="4351952" y="6393385"/>
                </a:lnTo>
                <a:lnTo>
                  <a:pt x="4354608" y="6387910"/>
                </a:lnTo>
                <a:close/>
                <a:moveTo>
                  <a:pt x="4116820" y="4221391"/>
                </a:moveTo>
                <a:lnTo>
                  <a:pt x="4116820" y="4221392"/>
                </a:lnTo>
                <a:cubicBezTo>
                  <a:pt x="4117582" y="4232061"/>
                  <a:pt x="4117772" y="4243873"/>
                  <a:pt x="4122536" y="4253015"/>
                </a:cubicBezTo>
                <a:cubicBezTo>
                  <a:pt x="4134729" y="4277402"/>
                  <a:pt x="4150349" y="4300071"/>
                  <a:pt x="4162352" y="4324646"/>
                </a:cubicBezTo>
                <a:lnTo>
                  <a:pt x="4171306" y="4363891"/>
                </a:lnTo>
                <a:lnTo>
                  <a:pt x="4170544" y="4482004"/>
                </a:lnTo>
                <a:cubicBezTo>
                  <a:pt x="4167876" y="4546776"/>
                  <a:pt x="4167304" y="4612500"/>
                  <a:pt x="4110534" y="4659174"/>
                </a:cubicBezTo>
                <a:cubicBezTo>
                  <a:pt x="4105962" y="4662986"/>
                  <a:pt x="4103294" y="4671176"/>
                  <a:pt x="4102532" y="4677655"/>
                </a:cubicBezTo>
                <a:cubicBezTo>
                  <a:pt x="4098913" y="4707564"/>
                  <a:pt x="4098531" y="4738235"/>
                  <a:pt x="4092625" y="4767764"/>
                </a:cubicBezTo>
                <a:cubicBezTo>
                  <a:pt x="4090244" y="4779575"/>
                  <a:pt x="4089435" y="4790386"/>
                  <a:pt x="4091316" y="4800483"/>
                </a:cubicBezTo>
                <a:lnTo>
                  <a:pt x="4091316" y="4800484"/>
                </a:lnTo>
                <a:cubicBezTo>
                  <a:pt x="4093197" y="4810581"/>
                  <a:pt x="4097770" y="4819964"/>
                  <a:pt x="4106152" y="4828917"/>
                </a:cubicBezTo>
                <a:lnTo>
                  <a:pt x="4128333" y="4863343"/>
                </a:lnTo>
                <a:lnTo>
                  <a:pt x="4135862" y="4889275"/>
                </a:lnTo>
                <a:lnTo>
                  <a:pt x="4134157" y="4912168"/>
                </a:lnTo>
                <a:cubicBezTo>
                  <a:pt x="4132442" y="4919978"/>
                  <a:pt x="4132085" y="4927122"/>
                  <a:pt x="4132755" y="4933805"/>
                </a:cubicBezTo>
                <a:lnTo>
                  <a:pt x="4132755" y="4933806"/>
                </a:lnTo>
                <a:lnTo>
                  <a:pt x="4132757" y="4933810"/>
                </a:lnTo>
                <a:lnTo>
                  <a:pt x="4137514" y="4952673"/>
                </a:lnTo>
                <a:lnTo>
                  <a:pt x="4140307" y="4957453"/>
                </a:lnTo>
                <a:lnTo>
                  <a:pt x="4141585" y="4961456"/>
                </a:lnTo>
                <a:cubicBezTo>
                  <a:pt x="4146096" y="4970097"/>
                  <a:pt x="4151802" y="4978393"/>
                  <a:pt x="4157589" y="4987038"/>
                </a:cubicBezTo>
                <a:cubicBezTo>
                  <a:pt x="4168828" y="5003802"/>
                  <a:pt x="4182926" y="5022853"/>
                  <a:pt x="4184068" y="5041522"/>
                </a:cubicBezTo>
                <a:cubicBezTo>
                  <a:pt x="4184687" y="5052096"/>
                  <a:pt x="4187605" y="5062300"/>
                  <a:pt x="4191284" y="5072376"/>
                </a:cubicBezTo>
                <a:lnTo>
                  <a:pt x="4197188" y="5087444"/>
                </a:lnTo>
                <a:lnTo>
                  <a:pt x="4210215" y="5133220"/>
                </a:lnTo>
                <a:lnTo>
                  <a:pt x="4210217" y="5133225"/>
                </a:lnTo>
                <a:lnTo>
                  <a:pt x="4203501" y="5166113"/>
                </a:lnTo>
                <a:lnTo>
                  <a:pt x="4203501" y="5166114"/>
                </a:lnTo>
                <a:cubicBezTo>
                  <a:pt x="4202739" y="5167638"/>
                  <a:pt x="4203311" y="5169781"/>
                  <a:pt x="4204192" y="5172091"/>
                </a:cubicBezTo>
                <a:lnTo>
                  <a:pt x="4206739" y="5179068"/>
                </a:lnTo>
                <a:lnTo>
                  <a:pt x="4206573" y="5229433"/>
                </a:lnTo>
                <a:lnTo>
                  <a:pt x="4196024" y="5248936"/>
                </a:lnTo>
                <a:lnTo>
                  <a:pt x="4183116" y="5272796"/>
                </a:lnTo>
                <a:cubicBezTo>
                  <a:pt x="4171471" y="5285441"/>
                  <a:pt x="4163765" y="5298595"/>
                  <a:pt x="4159213" y="5312288"/>
                </a:cubicBezTo>
                <a:lnTo>
                  <a:pt x="4158157" y="5321350"/>
                </a:lnTo>
                <a:lnTo>
                  <a:pt x="4155683" y="5326163"/>
                </a:lnTo>
                <a:lnTo>
                  <a:pt x="4154237" y="5355014"/>
                </a:lnTo>
                <a:lnTo>
                  <a:pt x="4154237" y="5355015"/>
                </a:lnTo>
                <a:cubicBezTo>
                  <a:pt x="4154886" y="5364883"/>
                  <a:pt x="4156589" y="5375003"/>
                  <a:pt x="4159113" y="5385385"/>
                </a:cubicBezTo>
                <a:cubicBezTo>
                  <a:pt x="4162352" y="5398722"/>
                  <a:pt x="4164638" y="5412058"/>
                  <a:pt x="4167304" y="5425583"/>
                </a:cubicBezTo>
                <a:cubicBezTo>
                  <a:pt x="4171114" y="5443871"/>
                  <a:pt x="4175116" y="5462352"/>
                  <a:pt x="4178926" y="5480638"/>
                </a:cubicBezTo>
                <a:lnTo>
                  <a:pt x="4183450" y="5507668"/>
                </a:lnTo>
                <a:lnTo>
                  <a:pt x="4172831" y="5531692"/>
                </a:lnTo>
                <a:lnTo>
                  <a:pt x="4172830" y="5531693"/>
                </a:lnTo>
                <a:cubicBezTo>
                  <a:pt x="4165781" y="5537600"/>
                  <a:pt x="4162589" y="5542649"/>
                  <a:pt x="4162685" y="5547578"/>
                </a:cubicBezTo>
                <a:lnTo>
                  <a:pt x="4162685" y="5547579"/>
                </a:lnTo>
                <a:cubicBezTo>
                  <a:pt x="4162780" y="5552508"/>
                  <a:pt x="4166162" y="5557318"/>
                  <a:pt x="4172258" y="5562747"/>
                </a:cubicBezTo>
                <a:cubicBezTo>
                  <a:pt x="4214932" y="5600468"/>
                  <a:pt x="4241603" y="5646190"/>
                  <a:pt x="4243506" y="5704484"/>
                </a:cubicBezTo>
                <a:cubicBezTo>
                  <a:pt x="4243888" y="5716486"/>
                  <a:pt x="4246554" y="5728679"/>
                  <a:pt x="4249412" y="5740489"/>
                </a:cubicBezTo>
                <a:cubicBezTo>
                  <a:pt x="4251127" y="5747729"/>
                  <a:pt x="4253033" y="5756494"/>
                  <a:pt x="4258177" y="5760874"/>
                </a:cubicBezTo>
                <a:cubicBezTo>
                  <a:pt x="4297420" y="5794975"/>
                  <a:pt x="4324663" y="5837458"/>
                  <a:pt x="4346573" y="5883752"/>
                </a:cubicBezTo>
                <a:lnTo>
                  <a:pt x="4346575" y="5883756"/>
                </a:lnTo>
                <a:lnTo>
                  <a:pt x="4364477" y="5935946"/>
                </a:lnTo>
                <a:lnTo>
                  <a:pt x="4364478" y="5935950"/>
                </a:lnTo>
                <a:lnTo>
                  <a:pt x="4360859" y="5993290"/>
                </a:lnTo>
                <a:lnTo>
                  <a:pt x="4360858" y="5993291"/>
                </a:lnTo>
                <a:cubicBezTo>
                  <a:pt x="4359717" y="6004531"/>
                  <a:pt x="4359906" y="6017485"/>
                  <a:pt x="4354382" y="6026440"/>
                </a:cubicBezTo>
                <a:cubicBezTo>
                  <a:pt x="4337045" y="6054825"/>
                  <a:pt x="4318377" y="6082258"/>
                  <a:pt x="4298182" y="6108738"/>
                </a:cubicBezTo>
                <a:cubicBezTo>
                  <a:pt x="4289514" y="6120074"/>
                  <a:pt x="4284561" y="6126884"/>
                  <a:pt x="4284490" y="6133314"/>
                </a:cubicBezTo>
                <a:lnTo>
                  <a:pt x="4284490" y="6133315"/>
                </a:lnTo>
                <a:lnTo>
                  <a:pt x="4288190" y="6143190"/>
                </a:lnTo>
                <a:lnTo>
                  <a:pt x="4300086" y="6155600"/>
                </a:lnTo>
                <a:lnTo>
                  <a:pt x="4300088" y="6155603"/>
                </a:lnTo>
                <a:cubicBezTo>
                  <a:pt x="4322377" y="6175798"/>
                  <a:pt x="4333998" y="6200945"/>
                  <a:pt x="4338759" y="6228757"/>
                </a:cubicBezTo>
                <a:lnTo>
                  <a:pt x="4356096" y="6361540"/>
                </a:lnTo>
                <a:lnTo>
                  <a:pt x="4356096" y="6361539"/>
                </a:lnTo>
                <a:cubicBezTo>
                  <a:pt x="4352476" y="6317151"/>
                  <a:pt x="4346190" y="6272764"/>
                  <a:pt x="4338759" y="6228756"/>
                </a:cubicBezTo>
                <a:cubicBezTo>
                  <a:pt x="4333998" y="6200944"/>
                  <a:pt x="4322377" y="6175797"/>
                  <a:pt x="4300088" y="6155602"/>
                </a:cubicBezTo>
                <a:lnTo>
                  <a:pt x="4300086" y="6155600"/>
                </a:lnTo>
                <a:lnTo>
                  <a:pt x="4284490" y="6133315"/>
                </a:lnTo>
                <a:lnTo>
                  <a:pt x="4298182" y="6108739"/>
                </a:lnTo>
                <a:cubicBezTo>
                  <a:pt x="4318377" y="6082259"/>
                  <a:pt x="4337045" y="6054826"/>
                  <a:pt x="4354382" y="6026441"/>
                </a:cubicBezTo>
                <a:cubicBezTo>
                  <a:pt x="4359906" y="6017486"/>
                  <a:pt x="4359717" y="6004532"/>
                  <a:pt x="4360858" y="5993292"/>
                </a:cubicBezTo>
                <a:lnTo>
                  <a:pt x="4360859" y="5993290"/>
                </a:lnTo>
                <a:lnTo>
                  <a:pt x="4364311" y="5964477"/>
                </a:lnTo>
                <a:lnTo>
                  <a:pt x="4364478" y="5935950"/>
                </a:lnTo>
                <a:lnTo>
                  <a:pt x="4364478" y="5935949"/>
                </a:lnTo>
                <a:lnTo>
                  <a:pt x="4364477" y="5935946"/>
                </a:lnTo>
                <a:lnTo>
                  <a:pt x="4357598" y="5909351"/>
                </a:lnTo>
                <a:lnTo>
                  <a:pt x="4346575" y="5883756"/>
                </a:lnTo>
                <a:lnTo>
                  <a:pt x="4346573" y="5883751"/>
                </a:lnTo>
                <a:cubicBezTo>
                  <a:pt x="4324663" y="5837457"/>
                  <a:pt x="4297420" y="5794974"/>
                  <a:pt x="4258177" y="5760873"/>
                </a:cubicBezTo>
                <a:cubicBezTo>
                  <a:pt x="4253033" y="5756493"/>
                  <a:pt x="4251127" y="5747728"/>
                  <a:pt x="4249412" y="5740488"/>
                </a:cubicBezTo>
                <a:cubicBezTo>
                  <a:pt x="4246554" y="5728678"/>
                  <a:pt x="4243888" y="5716485"/>
                  <a:pt x="4243506" y="5704483"/>
                </a:cubicBezTo>
                <a:cubicBezTo>
                  <a:pt x="4241603" y="5646189"/>
                  <a:pt x="4214932" y="5600467"/>
                  <a:pt x="4172258" y="5562746"/>
                </a:cubicBezTo>
                <a:lnTo>
                  <a:pt x="4162685" y="5547578"/>
                </a:lnTo>
                <a:lnTo>
                  <a:pt x="4172830" y="5531694"/>
                </a:lnTo>
                <a:lnTo>
                  <a:pt x="4172831" y="5531692"/>
                </a:lnTo>
                <a:lnTo>
                  <a:pt x="4181230" y="5520422"/>
                </a:lnTo>
                <a:lnTo>
                  <a:pt x="4183450" y="5507668"/>
                </a:lnTo>
                <a:lnTo>
                  <a:pt x="4183450" y="5507667"/>
                </a:lnTo>
                <a:cubicBezTo>
                  <a:pt x="4183403" y="5498832"/>
                  <a:pt x="4180831" y="5489497"/>
                  <a:pt x="4178926" y="5480637"/>
                </a:cubicBezTo>
                <a:cubicBezTo>
                  <a:pt x="4175116" y="5462351"/>
                  <a:pt x="4171114" y="5443870"/>
                  <a:pt x="4167304" y="5425582"/>
                </a:cubicBezTo>
                <a:cubicBezTo>
                  <a:pt x="4164638" y="5412057"/>
                  <a:pt x="4162352" y="5398721"/>
                  <a:pt x="4159113" y="5385384"/>
                </a:cubicBezTo>
                <a:lnTo>
                  <a:pt x="4154237" y="5355014"/>
                </a:lnTo>
                <a:lnTo>
                  <a:pt x="4158157" y="5321350"/>
                </a:lnTo>
                <a:lnTo>
                  <a:pt x="4183116" y="5272797"/>
                </a:lnTo>
                <a:lnTo>
                  <a:pt x="4196024" y="5248936"/>
                </a:lnTo>
                <a:lnTo>
                  <a:pt x="4206573" y="5229434"/>
                </a:lnTo>
                <a:cubicBezTo>
                  <a:pt x="4210407" y="5213598"/>
                  <a:pt x="4210359" y="5196595"/>
                  <a:pt x="4206739" y="5179068"/>
                </a:cubicBezTo>
                <a:lnTo>
                  <a:pt x="4206739" y="5179067"/>
                </a:lnTo>
                <a:cubicBezTo>
                  <a:pt x="4206263" y="5176876"/>
                  <a:pt x="4205074" y="5174400"/>
                  <a:pt x="4204192" y="5172090"/>
                </a:cubicBezTo>
                <a:lnTo>
                  <a:pt x="4203501" y="5166114"/>
                </a:lnTo>
                <a:lnTo>
                  <a:pt x="4210217" y="5133225"/>
                </a:lnTo>
                <a:lnTo>
                  <a:pt x="4210217" y="5133224"/>
                </a:lnTo>
                <a:lnTo>
                  <a:pt x="4210215" y="5133220"/>
                </a:lnTo>
                <a:lnTo>
                  <a:pt x="4203072" y="5102461"/>
                </a:lnTo>
                <a:lnTo>
                  <a:pt x="4197188" y="5087444"/>
                </a:lnTo>
                <a:lnTo>
                  <a:pt x="4197182" y="5087423"/>
                </a:lnTo>
                <a:cubicBezTo>
                  <a:pt x="4191096" y="5072411"/>
                  <a:pt x="4184997" y="5057381"/>
                  <a:pt x="4184068" y="5041521"/>
                </a:cubicBezTo>
                <a:cubicBezTo>
                  <a:pt x="4182926" y="5022852"/>
                  <a:pt x="4168828" y="5003801"/>
                  <a:pt x="4157589" y="4987037"/>
                </a:cubicBezTo>
                <a:lnTo>
                  <a:pt x="4140307" y="4957453"/>
                </a:lnTo>
                <a:lnTo>
                  <a:pt x="4132757" y="4933810"/>
                </a:lnTo>
                <a:lnTo>
                  <a:pt x="4132755" y="4933805"/>
                </a:lnTo>
                <a:lnTo>
                  <a:pt x="4134157" y="4912169"/>
                </a:lnTo>
                <a:cubicBezTo>
                  <a:pt x="4135919" y="4904359"/>
                  <a:pt x="4136431" y="4896714"/>
                  <a:pt x="4135862" y="4889276"/>
                </a:cubicBezTo>
                <a:lnTo>
                  <a:pt x="4135862" y="4889275"/>
                </a:lnTo>
                <a:lnTo>
                  <a:pt x="4131084" y="4867614"/>
                </a:lnTo>
                <a:lnTo>
                  <a:pt x="4128333" y="4863343"/>
                </a:lnTo>
                <a:lnTo>
                  <a:pt x="4126583" y="4857317"/>
                </a:lnTo>
                <a:cubicBezTo>
                  <a:pt x="4121440" y="4847214"/>
                  <a:pt x="4114439" y="4837703"/>
                  <a:pt x="4106152" y="4828916"/>
                </a:cubicBezTo>
                <a:lnTo>
                  <a:pt x="4091316" y="4800483"/>
                </a:lnTo>
                <a:lnTo>
                  <a:pt x="4092625" y="4767765"/>
                </a:lnTo>
                <a:cubicBezTo>
                  <a:pt x="4098531" y="4738236"/>
                  <a:pt x="4098913" y="4707565"/>
                  <a:pt x="4102532" y="4677656"/>
                </a:cubicBezTo>
                <a:cubicBezTo>
                  <a:pt x="4103294" y="4671177"/>
                  <a:pt x="4105962" y="4662987"/>
                  <a:pt x="4110534" y="4659175"/>
                </a:cubicBezTo>
                <a:cubicBezTo>
                  <a:pt x="4167304" y="4612501"/>
                  <a:pt x="4167876" y="4546777"/>
                  <a:pt x="4170544" y="4482005"/>
                </a:cubicBezTo>
                <a:cubicBezTo>
                  <a:pt x="4172258" y="4442762"/>
                  <a:pt x="4172258" y="4403326"/>
                  <a:pt x="4171306" y="4363891"/>
                </a:cubicBezTo>
                <a:lnTo>
                  <a:pt x="4171306" y="4363890"/>
                </a:lnTo>
                <a:cubicBezTo>
                  <a:pt x="4171114" y="4350554"/>
                  <a:pt x="4168066" y="4336457"/>
                  <a:pt x="4162352" y="4324645"/>
                </a:cubicBezTo>
                <a:cubicBezTo>
                  <a:pt x="4150349" y="4300070"/>
                  <a:pt x="4134729" y="4277401"/>
                  <a:pt x="4122536" y="4253014"/>
                </a:cubicBezTo>
                <a:close/>
                <a:moveTo>
                  <a:pt x="4113010" y="4165383"/>
                </a:moveTo>
                <a:lnTo>
                  <a:pt x="4113010" y="4165384"/>
                </a:lnTo>
                <a:lnTo>
                  <a:pt x="4116915" y="4192388"/>
                </a:lnTo>
                <a:lnTo>
                  <a:pt x="4116915" y="4192387"/>
                </a:lnTo>
                <a:cubicBezTo>
                  <a:pt x="4117011" y="4182767"/>
                  <a:pt x="4116439" y="4173480"/>
                  <a:pt x="4113010" y="4165383"/>
                </a:cubicBezTo>
                <a:close/>
                <a:moveTo>
                  <a:pt x="4100628" y="3885338"/>
                </a:moveTo>
                <a:lnTo>
                  <a:pt x="4100628" y="3885339"/>
                </a:lnTo>
                <a:cubicBezTo>
                  <a:pt x="4110344" y="3897722"/>
                  <a:pt x="4117750" y="3910319"/>
                  <a:pt x="4123009" y="3923125"/>
                </a:cubicBezTo>
                <a:lnTo>
                  <a:pt x="4132513" y="3962160"/>
                </a:lnTo>
                <a:lnTo>
                  <a:pt x="4116821" y="4043838"/>
                </a:lnTo>
                <a:lnTo>
                  <a:pt x="4116820" y="4043839"/>
                </a:lnTo>
                <a:cubicBezTo>
                  <a:pt x="4108057" y="4063842"/>
                  <a:pt x="4102675" y="4083702"/>
                  <a:pt x="4101699" y="4103825"/>
                </a:cubicBezTo>
                <a:lnTo>
                  <a:pt x="4101699" y="4103826"/>
                </a:lnTo>
                <a:lnTo>
                  <a:pt x="4103666" y="4134255"/>
                </a:lnTo>
                <a:lnTo>
                  <a:pt x="4113010" y="4165382"/>
                </a:lnTo>
                <a:lnTo>
                  <a:pt x="4101699" y="4103826"/>
                </a:lnTo>
                <a:lnTo>
                  <a:pt x="4116820" y="4043840"/>
                </a:lnTo>
                <a:lnTo>
                  <a:pt x="4116821" y="4043838"/>
                </a:lnTo>
                <a:lnTo>
                  <a:pt x="4130123" y="4002410"/>
                </a:lnTo>
                <a:lnTo>
                  <a:pt x="4132513" y="3962160"/>
                </a:lnTo>
                <a:lnTo>
                  <a:pt x="4132513" y="3962159"/>
                </a:lnTo>
                <a:cubicBezTo>
                  <a:pt x="4130251" y="3935727"/>
                  <a:pt x="4120060" y="3910104"/>
                  <a:pt x="4100628" y="3885338"/>
                </a:cubicBezTo>
                <a:close/>
                <a:moveTo>
                  <a:pt x="4115391" y="3670561"/>
                </a:moveTo>
                <a:lnTo>
                  <a:pt x="4117820" y="3680164"/>
                </a:lnTo>
                <a:lnTo>
                  <a:pt x="4113772" y="3734837"/>
                </a:lnTo>
                <a:lnTo>
                  <a:pt x="4113772" y="3734838"/>
                </a:lnTo>
                <a:cubicBezTo>
                  <a:pt x="4112820" y="3741316"/>
                  <a:pt x="4111486" y="3749126"/>
                  <a:pt x="4114154" y="3754653"/>
                </a:cubicBezTo>
                <a:lnTo>
                  <a:pt x="4120511" y="3789776"/>
                </a:lnTo>
                <a:lnTo>
                  <a:pt x="4105580" y="3822472"/>
                </a:lnTo>
                <a:cubicBezTo>
                  <a:pt x="4098532" y="3831902"/>
                  <a:pt x="4092912" y="3842046"/>
                  <a:pt x="4091245" y="3852619"/>
                </a:cubicBezTo>
                <a:lnTo>
                  <a:pt x="4091245" y="3852620"/>
                </a:lnTo>
                <a:lnTo>
                  <a:pt x="4092025" y="3868764"/>
                </a:lnTo>
                <a:lnTo>
                  <a:pt x="4100628" y="3885337"/>
                </a:lnTo>
                <a:lnTo>
                  <a:pt x="4091245" y="3852620"/>
                </a:lnTo>
                <a:lnTo>
                  <a:pt x="4105580" y="3822473"/>
                </a:lnTo>
                <a:cubicBezTo>
                  <a:pt x="4113772" y="3811614"/>
                  <a:pt x="4118916" y="3800897"/>
                  <a:pt x="4120511" y="3789777"/>
                </a:cubicBezTo>
                <a:lnTo>
                  <a:pt x="4120511" y="3789776"/>
                </a:lnTo>
                <a:cubicBezTo>
                  <a:pt x="4122107" y="3778655"/>
                  <a:pt x="4120154" y="3767130"/>
                  <a:pt x="4114154" y="3754652"/>
                </a:cubicBezTo>
                <a:lnTo>
                  <a:pt x="4113772" y="3734838"/>
                </a:lnTo>
                <a:lnTo>
                  <a:pt x="4117820" y="3680164"/>
                </a:lnTo>
                <a:lnTo>
                  <a:pt x="4117820" y="3680163"/>
                </a:lnTo>
                <a:close/>
                <a:moveTo>
                  <a:pt x="4185711" y="2836172"/>
                </a:moveTo>
                <a:lnTo>
                  <a:pt x="4177020" y="2848793"/>
                </a:lnTo>
                <a:cubicBezTo>
                  <a:pt x="4172020" y="2865010"/>
                  <a:pt x="4166162" y="2881307"/>
                  <a:pt x="4161416" y="2897785"/>
                </a:cubicBezTo>
                <a:lnTo>
                  <a:pt x="4160387" y="2903551"/>
                </a:lnTo>
                <a:lnTo>
                  <a:pt x="4157113" y="2914328"/>
                </a:lnTo>
                <a:lnTo>
                  <a:pt x="4152482" y="2947859"/>
                </a:lnTo>
                <a:lnTo>
                  <a:pt x="4152481" y="2947862"/>
                </a:lnTo>
                <a:lnTo>
                  <a:pt x="4152481" y="2947863"/>
                </a:lnTo>
                <a:cubicBezTo>
                  <a:pt x="4152112" y="2959157"/>
                  <a:pt x="4153112" y="2970576"/>
                  <a:pt x="4156065" y="2982149"/>
                </a:cubicBezTo>
                <a:lnTo>
                  <a:pt x="4167758" y="3077402"/>
                </a:lnTo>
                <a:lnTo>
                  <a:pt x="4155303" y="3172654"/>
                </a:lnTo>
                <a:cubicBezTo>
                  <a:pt x="4129394" y="3276480"/>
                  <a:pt x="4101962" y="3380305"/>
                  <a:pt x="4107676" y="3489467"/>
                </a:cubicBezTo>
                <a:cubicBezTo>
                  <a:pt x="4108628" y="3507563"/>
                  <a:pt x="4097007" y="3529090"/>
                  <a:pt x="4085577" y="3544713"/>
                </a:cubicBezTo>
                <a:cubicBezTo>
                  <a:pt x="4074719" y="3559668"/>
                  <a:pt x="4068860" y="3566811"/>
                  <a:pt x="4067955" y="3574408"/>
                </a:cubicBezTo>
                <a:lnTo>
                  <a:pt x="4067956" y="3574408"/>
                </a:lnTo>
                <a:lnTo>
                  <a:pt x="4067955" y="3574409"/>
                </a:lnTo>
                <a:cubicBezTo>
                  <a:pt x="4067050" y="3582005"/>
                  <a:pt x="4071099" y="3590054"/>
                  <a:pt x="4080053" y="3606818"/>
                </a:cubicBezTo>
                <a:cubicBezTo>
                  <a:pt x="4084435" y="3614820"/>
                  <a:pt x="4087101" y="3624726"/>
                  <a:pt x="4093579" y="3630633"/>
                </a:cubicBezTo>
                <a:lnTo>
                  <a:pt x="4109452" y="3651926"/>
                </a:lnTo>
                <a:lnTo>
                  <a:pt x="4093579" y="3630632"/>
                </a:lnTo>
                <a:cubicBezTo>
                  <a:pt x="4087101" y="3624725"/>
                  <a:pt x="4084435" y="3614819"/>
                  <a:pt x="4080053" y="3606817"/>
                </a:cubicBezTo>
                <a:cubicBezTo>
                  <a:pt x="4075576" y="3598435"/>
                  <a:pt x="4072325" y="3592232"/>
                  <a:pt x="4070307" y="3587174"/>
                </a:cubicBezTo>
                <a:lnTo>
                  <a:pt x="4067956" y="3574408"/>
                </a:lnTo>
                <a:lnTo>
                  <a:pt x="4073034" y="3562321"/>
                </a:lnTo>
                <a:cubicBezTo>
                  <a:pt x="4075969" y="3557716"/>
                  <a:pt x="4080148" y="3552191"/>
                  <a:pt x="4085577" y="3544714"/>
                </a:cubicBezTo>
                <a:cubicBezTo>
                  <a:pt x="4097007" y="3529091"/>
                  <a:pt x="4108628" y="3507564"/>
                  <a:pt x="4107676" y="3489468"/>
                </a:cubicBezTo>
                <a:cubicBezTo>
                  <a:pt x="4101962" y="3380306"/>
                  <a:pt x="4129394" y="3276481"/>
                  <a:pt x="4155303" y="3172655"/>
                </a:cubicBezTo>
                <a:cubicBezTo>
                  <a:pt x="4163305" y="3140650"/>
                  <a:pt x="4167543" y="3109026"/>
                  <a:pt x="4167758" y="3077402"/>
                </a:cubicBezTo>
                <a:lnTo>
                  <a:pt x="4167758" y="3077401"/>
                </a:lnTo>
                <a:cubicBezTo>
                  <a:pt x="4167972" y="3045777"/>
                  <a:pt x="4164162" y="3014153"/>
                  <a:pt x="4156065" y="2982148"/>
                </a:cubicBezTo>
                <a:lnTo>
                  <a:pt x="4152481" y="2947863"/>
                </a:lnTo>
                <a:lnTo>
                  <a:pt x="4152482" y="2947859"/>
                </a:lnTo>
                <a:lnTo>
                  <a:pt x="4160387" y="2903551"/>
                </a:lnTo>
                <a:lnTo>
                  <a:pt x="4177020" y="2848794"/>
                </a:lnTo>
                <a:cubicBezTo>
                  <a:pt x="4178353" y="2844317"/>
                  <a:pt x="4181639" y="2839983"/>
                  <a:pt x="4185711" y="2836173"/>
                </a:cubicBezTo>
                <a:close/>
                <a:moveTo>
                  <a:pt x="3701225" y="1508458"/>
                </a:moveTo>
                <a:lnTo>
                  <a:pt x="3673131" y="1596214"/>
                </a:lnTo>
                <a:cubicBezTo>
                  <a:pt x="3670654" y="1604979"/>
                  <a:pt x="3672179" y="1615837"/>
                  <a:pt x="3675036" y="1624981"/>
                </a:cubicBezTo>
                <a:cubicBezTo>
                  <a:pt x="3684752" y="1656224"/>
                  <a:pt x="3709137" y="1676037"/>
                  <a:pt x="3731617" y="1697754"/>
                </a:cubicBezTo>
                <a:cubicBezTo>
                  <a:pt x="3741524" y="1707280"/>
                  <a:pt x="3748572" y="1720424"/>
                  <a:pt x="3754286" y="1733189"/>
                </a:cubicBezTo>
                <a:cubicBezTo>
                  <a:pt x="3768957" y="1766336"/>
                  <a:pt x="3782101" y="1800247"/>
                  <a:pt x="3796007" y="1833776"/>
                </a:cubicBezTo>
                <a:cubicBezTo>
                  <a:pt x="3797341" y="1837014"/>
                  <a:pt x="3800770" y="1839680"/>
                  <a:pt x="3803628" y="1842159"/>
                </a:cubicBezTo>
                <a:cubicBezTo>
                  <a:pt x="3833729" y="1866923"/>
                  <a:pt x="3864018" y="1891498"/>
                  <a:pt x="3894119" y="1916455"/>
                </a:cubicBezTo>
                <a:cubicBezTo>
                  <a:pt x="3899833" y="1921217"/>
                  <a:pt x="3904025" y="1928077"/>
                  <a:pt x="3909549" y="1933220"/>
                </a:cubicBezTo>
                <a:cubicBezTo>
                  <a:pt x="3917169" y="1940460"/>
                  <a:pt x="3924410" y="1949604"/>
                  <a:pt x="3933554" y="1953414"/>
                </a:cubicBezTo>
                <a:cubicBezTo>
                  <a:pt x="3962319" y="1965225"/>
                  <a:pt x="3974703" y="1987895"/>
                  <a:pt x="3980037" y="2016470"/>
                </a:cubicBezTo>
                <a:cubicBezTo>
                  <a:pt x="3984990" y="2042571"/>
                  <a:pt x="3989182" y="2068670"/>
                  <a:pt x="3994896" y="2094579"/>
                </a:cubicBezTo>
                <a:cubicBezTo>
                  <a:pt x="4001754" y="2126202"/>
                  <a:pt x="4009184" y="2157637"/>
                  <a:pt x="4017567" y="2188880"/>
                </a:cubicBezTo>
                <a:cubicBezTo>
                  <a:pt x="4021187" y="2202405"/>
                  <a:pt x="4025377" y="2216693"/>
                  <a:pt x="4032807" y="2228315"/>
                </a:cubicBezTo>
                <a:cubicBezTo>
                  <a:pt x="4053382" y="2260891"/>
                  <a:pt x="4067288" y="2295754"/>
                  <a:pt x="4061764" y="2334045"/>
                </a:cubicBezTo>
                <a:cubicBezTo>
                  <a:pt x="4057382" y="2364716"/>
                  <a:pt x="4068622" y="2390435"/>
                  <a:pt x="4086149" y="2409486"/>
                </a:cubicBezTo>
                <a:cubicBezTo>
                  <a:pt x="4094103" y="2418155"/>
                  <a:pt x="4099616" y="2426977"/>
                  <a:pt x="4103250" y="2435913"/>
                </a:cubicBezTo>
                <a:lnTo>
                  <a:pt x="4109081" y="2463018"/>
                </a:lnTo>
                <a:lnTo>
                  <a:pt x="4109080" y="2463031"/>
                </a:lnTo>
                <a:lnTo>
                  <a:pt x="4100439" y="2518262"/>
                </a:lnTo>
                <a:lnTo>
                  <a:pt x="4100438" y="2518264"/>
                </a:lnTo>
                <a:cubicBezTo>
                  <a:pt x="4097771" y="2527790"/>
                  <a:pt x="4096627" y="2536458"/>
                  <a:pt x="4096794" y="2545006"/>
                </a:cubicBezTo>
                <a:lnTo>
                  <a:pt x="4096794" y="2545007"/>
                </a:lnTo>
                <a:cubicBezTo>
                  <a:pt x="4096960" y="2553556"/>
                  <a:pt x="4098437" y="2561986"/>
                  <a:pt x="4101008" y="2571035"/>
                </a:cubicBezTo>
                <a:cubicBezTo>
                  <a:pt x="4113010" y="2612946"/>
                  <a:pt x="4145587" y="2640951"/>
                  <a:pt x="4174162" y="2668002"/>
                </a:cubicBezTo>
                <a:cubicBezTo>
                  <a:pt x="4198547" y="2691055"/>
                  <a:pt x="4212264" y="2716964"/>
                  <a:pt x="4222552" y="2745349"/>
                </a:cubicBezTo>
                <a:lnTo>
                  <a:pt x="4222553" y="2745352"/>
                </a:lnTo>
                <a:lnTo>
                  <a:pt x="4228473" y="2778006"/>
                </a:lnTo>
                <a:lnTo>
                  <a:pt x="4228053" y="2785440"/>
                </a:lnTo>
                <a:lnTo>
                  <a:pt x="4217974" y="2811780"/>
                </a:lnTo>
                <a:lnTo>
                  <a:pt x="4217970" y="2811787"/>
                </a:lnTo>
                <a:lnTo>
                  <a:pt x="4217971" y="2811787"/>
                </a:lnTo>
                <a:lnTo>
                  <a:pt x="4217974" y="2811780"/>
                </a:lnTo>
                <a:lnTo>
                  <a:pt x="4227624" y="2793023"/>
                </a:lnTo>
                <a:lnTo>
                  <a:pt x="4228053" y="2785440"/>
                </a:lnTo>
                <a:lnTo>
                  <a:pt x="4229253" y="2782305"/>
                </a:lnTo>
                <a:lnTo>
                  <a:pt x="4228473" y="2778006"/>
                </a:lnTo>
                <a:lnTo>
                  <a:pt x="4228883" y="2770757"/>
                </a:lnTo>
                <a:lnTo>
                  <a:pt x="4222553" y="2745352"/>
                </a:lnTo>
                <a:lnTo>
                  <a:pt x="4222552" y="2745348"/>
                </a:lnTo>
                <a:cubicBezTo>
                  <a:pt x="4212264" y="2716963"/>
                  <a:pt x="4198547" y="2691054"/>
                  <a:pt x="4174162" y="2668001"/>
                </a:cubicBezTo>
                <a:cubicBezTo>
                  <a:pt x="4145587" y="2640950"/>
                  <a:pt x="4113010" y="2612945"/>
                  <a:pt x="4101008" y="2571034"/>
                </a:cubicBezTo>
                <a:lnTo>
                  <a:pt x="4096794" y="2545007"/>
                </a:lnTo>
                <a:lnTo>
                  <a:pt x="4100438" y="2518265"/>
                </a:lnTo>
                <a:lnTo>
                  <a:pt x="4100439" y="2518262"/>
                </a:lnTo>
                <a:lnTo>
                  <a:pt x="4107019" y="2490551"/>
                </a:lnTo>
                <a:lnTo>
                  <a:pt x="4109080" y="2463031"/>
                </a:lnTo>
                <a:lnTo>
                  <a:pt x="4109082" y="2463019"/>
                </a:lnTo>
                <a:lnTo>
                  <a:pt x="4109081" y="2463018"/>
                </a:lnTo>
                <a:lnTo>
                  <a:pt x="4109082" y="2463018"/>
                </a:lnTo>
                <a:cubicBezTo>
                  <a:pt x="4108200" y="2444777"/>
                  <a:pt x="4102057" y="2426822"/>
                  <a:pt x="4086149" y="2409485"/>
                </a:cubicBezTo>
                <a:cubicBezTo>
                  <a:pt x="4068622" y="2390434"/>
                  <a:pt x="4057382" y="2364715"/>
                  <a:pt x="4061764" y="2334044"/>
                </a:cubicBezTo>
                <a:cubicBezTo>
                  <a:pt x="4067288" y="2295753"/>
                  <a:pt x="4053382" y="2260890"/>
                  <a:pt x="4032807" y="2228314"/>
                </a:cubicBezTo>
                <a:cubicBezTo>
                  <a:pt x="4025377" y="2216692"/>
                  <a:pt x="4021187" y="2202404"/>
                  <a:pt x="4017567" y="2188879"/>
                </a:cubicBezTo>
                <a:cubicBezTo>
                  <a:pt x="4009184" y="2157636"/>
                  <a:pt x="4001754" y="2126201"/>
                  <a:pt x="3994896" y="2094578"/>
                </a:cubicBezTo>
                <a:cubicBezTo>
                  <a:pt x="3989182" y="2068669"/>
                  <a:pt x="3984990" y="2042570"/>
                  <a:pt x="3980037" y="2016469"/>
                </a:cubicBezTo>
                <a:cubicBezTo>
                  <a:pt x="3974703" y="1987894"/>
                  <a:pt x="3962319" y="1965224"/>
                  <a:pt x="3933554" y="1953413"/>
                </a:cubicBezTo>
                <a:cubicBezTo>
                  <a:pt x="3924410" y="1949603"/>
                  <a:pt x="3917169" y="1940459"/>
                  <a:pt x="3909549" y="1933219"/>
                </a:cubicBezTo>
                <a:cubicBezTo>
                  <a:pt x="3904025" y="1928076"/>
                  <a:pt x="3899833" y="1921216"/>
                  <a:pt x="3894119" y="1916454"/>
                </a:cubicBezTo>
                <a:cubicBezTo>
                  <a:pt x="3864018" y="1891497"/>
                  <a:pt x="3833729" y="1866922"/>
                  <a:pt x="3803628" y="1842158"/>
                </a:cubicBezTo>
                <a:cubicBezTo>
                  <a:pt x="3800770" y="1839679"/>
                  <a:pt x="3797341" y="1837013"/>
                  <a:pt x="3796007" y="1833775"/>
                </a:cubicBezTo>
                <a:cubicBezTo>
                  <a:pt x="3782101" y="1800246"/>
                  <a:pt x="3768958" y="1766335"/>
                  <a:pt x="3754286" y="1733188"/>
                </a:cubicBezTo>
                <a:cubicBezTo>
                  <a:pt x="3748572" y="1720423"/>
                  <a:pt x="3741524" y="1707279"/>
                  <a:pt x="3731618" y="1697753"/>
                </a:cubicBezTo>
                <a:cubicBezTo>
                  <a:pt x="3709138" y="1676036"/>
                  <a:pt x="3684752" y="1656223"/>
                  <a:pt x="3675036" y="1624980"/>
                </a:cubicBezTo>
                <a:cubicBezTo>
                  <a:pt x="3672180" y="1615836"/>
                  <a:pt x="3670655" y="1604978"/>
                  <a:pt x="3673132" y="1596213"/>
                </a:cubicBezTo>
                <a:close/>
                <a:moveTo>
                  <a:pt x="3719830" y="1459073"/>
                </a:moveTo>
                <a:lnTo>
                  <a:pt x="3719829" y="1459074"/>
                </a:lnTo>
                <a:lnTo>
                  <a:pt x="3710612" y="1481572"/>
                </a:lnTo>
                <a:close/>
                <a:moveTo>
                  <a:pt x="3739023" y="1268758"/>
                </a:moveTo>
                <a:cubicBezTo>
                  <a:pt x="3739475" y="1275402"/>
                  <a:pt x="3741047" y="1281689"/>
                  <a:pt x="3744190" y="1286070"/>
                </a:cubicBezTo>
                <a:cubicBezTo>
                  <a:pt x="3758763" y="1306930"/>
                  <a:pt x="3765003" y="1328553"/>
                  <a:pt x="3766527" y="1350628"/>
                </a:cubicBezTo>
                <a:lnTo>
                  <a:pt x="3760933" y="1413840"/>
                </a:lnTo>
                <a:lnTo>
                  <a:pt x="3766528" y="1350627"/>
                </a:lnTo>
                <a:cubicBezTo>
                  <a:pt x="3765003" y="1328552"/>
                  <a:pt x="3758764" y="1306930"/>
                  <a:pt x="3744190" y="1286069"/>
                </a:cubicBezTo>
                <a:close/>
                <a:moveTo>
                  <a:pt x="3680752" y="773035"/>
                </a:moveTo>
                <a:lnTo>
                  <a:pt x="3680752" y="773036"/>
                </a:lnTo>
                <a:cubicBezTo>
                  <a:pt x="3683038" y="800277"/>
                  <a:pt x="3686276" y="827330"/>
                  <a:pt x="3688752" y="854380"/>
                </a:cubicBezTo>
                <a:cubicBezTo>
                  <a:pt x="3691038" y="878957"/>
                  <a:pt x="3691800" y="903723"/>
                  <a:pt x="3719805" y="915344"/>
                </a:cubicBezTo>
                <a:cubicBezTo>
                  <a:pt x="3724187" y="917060"/>
                  <a:pt x="3727425" y="922774"/>
                  <a:pt x="3730283" y="927156"/>
                </a:cubicBezTo>
                <a:cubicBezTo>
                  <a:pt x="3774291" y="994786"/>
                  <a:pt x="3773147" y="1030981"/>
                  <a:pt x="3726663" y="1097088"/>
                </a:cubicBezTo>
                <a:cubicBezTo>
                  <a:pt x="3721901" y="1103946"/>
                  <a:pt x="3718471" y="1118614"/>
                  <a:pt x="3722281" y="1123186"/>
                </a:cubicBezTo>
                <a:cubicBezTo>
                  <a:pt x="3738093" y="1142618"/>
                  <a:pt x="3745142" y="1162954"/>
                  <a:pt x="3747000" y="1184029"/>
                </a:cubicBezTo>
                <a:cubicBezTo>
                  <a:pt x="3745142" y="1162954"/>
                  <a:pt x="3738094" y="1142617"/>
                  <a:pt x="3722282" y="1123185"/>
                </a:cubicBezTo>
                <a:cubicBezTo>
                  <a:pt x="3718472" y="1118613"/>
                  <a:pt x="3721902" y="1103945"/>
                  <a:pt x="3726664" y="1097087"/>
                </a:cubicBezTo>
                <a:cubicBezTo>
                  <a:pt x="3773148" y="1030980"/>
                  <a:pt x="3774292" y="994785"/>
                  <a:pt x="3730284" y="927155"/>
                </a:cubicBezTo>
                <a:cubicBezTo>
                  <a:pt x="3727426" y="922773"/>
                  <a:pt x="3724188" y="917059"/>
                  <a:pt x="3719806" y="915343"/>
                </a:cubicBezTo>
                <a:cubicBezTo>
                  <a:pt x="3691800" y="903722"/>
                  <a:pt x="3691038" y="878956"/>
                  <a:pt x="3688752" y="854379"/>
                </a:cubicBezTo>
                <a:close/>
                <a:moveTo>
                  <a:pt x="3736153" y="517851"/>
                </a:moveTo>
                <a:lnTo>
                  <a:pt x="3727235" y="556048"/>
                </a:lnTo>
                <a:cubicBezTo>
                  <a:pt x="3725139" y="564049"/>
                  <a:pt x="3719615" y="572623"/>
                  <a:pt x="3720757" y="580051"/>
                </a:cubicBezTo>
                <a:cubicBezTo>
                  <a:pt x="3724091" y="601579"/>
                  <a:pt x="3721662" y="622201"/>
                  <a:pt x="3717376" y="642538"/>
                </a:cubicBezTo>
                <a:lnTo>
                  <a:pt x="3704853" y="694928"/>
                </a:lnTo>
                <a:lnTo>
                  <a:pt x="3717377" y="642537"/>
                </a:lnTo>
                <a:cubicBezTo>
                  <a:pt x="3721663" y="622201"/>
                  <a:pt x="3724092" y="601578"/>
                  <a:pt x="3720758" y="580050"/>
                </a:cubicBezTo>
                <a:cubicBezTo>
                  <a:pt x="3719616" y="572622"/>
                  <a:pt x="3725140" y="564048"/>
                  <a:pt x="3727236" y="556047"/>
                </a:cubicBezTo>
                <a:close/>
                <a:moveTo>
                  <a:pt x="3749448" y="298169"/>
                </a:moveTo>
                <a:lnTo>
                  <a:pt x="3734666" y="313533"/>
                </a:lnTo>
                <a:lnTo>
                  <a:pt x="3734666" y="313533"/>
                </a:lnTo>
                <a:lnTo>
                  <a:pt x="3734665" y="313534"/>
                </a:lnTo>
                <a:cubicBezTo>
                  <a:pt x="3730473" y="316390"/>
                  <a:pt x="3732759" y="330299"/>
                  <a:pt x="3734093" y="338871"/>
                </a:cubicBezTo>
                <a:lnTo>
                  <a:pt x="3734100" y="338903"/>
                </a:lnTo>
                <a:lnTo>
                  <a:pt x="3744000" y="395640"/>
                </a:lnTo>
                <a:lnTo>
                  <a:pt x="3740190" y="367328"/>
                </a:lnTo>
                <a:lnTo>
                  <a:pt x="3734100" y="338903"/>
                </a:lnTo>
                <a:lnTo>
                  <a:pt x="3734094" y="338870"/>
                </a:lnTo>
                <a:cubicBezTo>
                  <a:pt x="3733427" y="334584"/>
                  <a:pt x="3732522" y="328964"/>
                  <a:pt x="3732308" y="324058"/>
                </a:cubicBezTo>
                <a:lnTo>
                  <a:pt x="3734666" y="313533"/>
                </a:lnTo>
                <a:close/>
                <a:moveTo>
                  <a:pt x="3756993" y="281568"/>
                </a:moveTo>
                <a:lnTo>
                  <a:pt x="3752098" y="295415"/>
                </a:lnTo>
                <a:lnTo>
                  <a:pt x="3752099" y="295415"/>
                </a:lnTo>
                <a:close/>
                <a:moveTo>
                  <a:pt x="3743673" y="24486"/>
                </a:moveTo>
                <a:lnTo>
                  <a:pt x="3741410" y="74129"/>
                </a:lnTo>
                <a:cubicBezTo>
                  <a:pt x="3742333" y="91492"/>
                  <a:pt x="3744643" y="108703"/>
                  <a:pt x="3747334" y="125861"/>
                </a:cubicBezTo>
                <a:lnTo>
                  <a:pt x="3751729" y="153388"/>
                </a:lnTo>
                <a:lnTo>
                  <a:pt x="3760002" y="228944"/>
                </a:lnTo>
                <a:lnTo>
                  <a:pt x="3755543" y="177271"/>
                </a:lnTo>
                <a:lnTo>
                  <a:pt x="3751729" y="153388"/>
                </a:lnTo>
                <a:lnTo>
                  <a:pt x="3751530" y="151569"/>
                </a:lnTo>
                <a:cubicBezTo>
                  <a:pt x="3747300" y="125876"/>
                  <a:pt x="3742795" y="100174"/>
                  <a:pt x="3741411" y="74129"/>
                </a:cubicBezTo>
                <a:close/>
                <a:moveTo>
                  <a:pt x="3741092" y="0"/>
                </a:moveTo>
                <a:lnTo>
                  <a:pt x="4205201" y="0"/>
                </a:lnTo>
                <a:lnTo>
                  <a:pt x="4204073" y="2817"/>
                </a:lnTo>
                <a:cubicBezTo>
                  <a:pt x="4195691" y="21486"/>
                  <a:pt x="4193023" y="43012"/>
                  <a:pt x="4189974" y="63587"/>
                </a:cubicBezTo>
                <a:cubicBezTo>
                  <a:pt x="4184450" y="101308"/>
                  <a:pt x="4181020" y="139219"/>
                  <a:pt x="4176068" y="176939"/>
                </a:cubicBezTo>
                <a:cubicBezTo>
                  <a:pt x="4174924" y="184941"/>
                  <a:pt x="4172830" y="194085"/>
                  <a:pt x="4168066" y="200182"/>
                </a:cubicBezTo>
                <a:cubicBezTo>
                  <a:pt x="4136061" y="241901"/>
                  <a:pt x="4127108" y="292579"/>
                  <a:pt x="4130154" y="340774"/>
                </a:cubicBezTo>
                <a:cubicBezTo>
                  <a:pt x="4132443" y="378686"/>
                  <a:pt x="4134157" y="415835"/>
                  <a:pt x="4130919" y="453364"/>
                </a:cubicBezTo>
                <a:cubicBezTo>
                  <a:pt x="4130727" y="456222"/>
                  <a:pt x="4131109" y="460032"/>
                  <a:pt x="4132633" y="462126"/>
                </a:cubicBezTo>
                <a:cubicBezTo>
                  <a:pt x="4142729" y="475081"/>
                  <a:pt x="4143491" y="488607"/>
                  <a:pt x="4145205" y="505182"/>
                </a:cubicBezTo>
                <a:cubicBezTo>
                  <a:pt x="4147683" y="528615"/>
                  <a:pt x="4145967" y="550141"/>
                  <a:pt x="4141777" y="571860"/>
                </a:cubicBezTo>
                <a:cubicBezTo>
                  <a:pt x="4138729" y="587672"/>
                  <a:pt x="4132443" y="603673"/>
                  <a:pt x="4124440" y="617772"/>
                </a:cubicBezTo>
                <a:cubicBezTo>
                  <a:pt x="4113200" y="637392"/>
                  <a:pt x="4108820" y="656255"/>
                  <a:pt x="4123678" y="674923"/>
                </a:cubicBezTo>
                <a:cubicBezTo>
                  <a:pt x="4139491" y="695116"/>
                  <a:pt x="4133967" y="717977"/>
                  <a:pt x="4134537" y="740268"/>
                </a:cubicBezTo>
                <a:cubicBezTo>
                  <a:pt x="4134729" y="749982"/>
                  <a:pt x="4134347" y="760270"/>
                  <a:pt x="4136823" y="769605"/>
                </a:cubicBezTo>
                <a:cubicBezTo>
                  <a:pt x="4143873" y="796655"/>
                  <a:pt x="4154541" y="822756"/>
                  <a:pt x="4159303" y="850189"/>
                </a:cubicBezTo>
                <a:cubicBezTo>
                  <a:pt x="4161970" y="865430"/>
                  <a:pt x="4157207" y="882384"/>
                  <a:pt x="4153779" y="898198"/>
                </a:cubicBezTo>
                <a:cubicBezTo>
                  <a:pt x="4150159" y="914200"/>
                  <a:pt x="4144635" y="930011"/>
                  <a:pt x="4138919" y="945444"/>
                </a:cubicBezTo>
                <a:cubicBezTo>
                  <a:pt x="4135109" y="955920"/>
                  <a:pt x="4131489" y="967350"/>
                  <a:pt x="4124630" y="975733"/>
                </a:cubicBezTo>
                <a:cubicBezTo>
                  <a:pt x="4109010" y="994785"/>
                  <a:pt x="4106342" y="1014406"/>
                  <a:pt x="4114534" y="1036887"/>
                </a:cubicBezTo>
                <a:cubicBezTo>
                  <a:pt x="4115868" y="1040315"/>
                  <a:pt x="4115868" y="1044315"/>
                  <a:pt x="4116058" y="1048125"/>
                </a:cubicBezTo>
                <a:cubicBezTo>
                  <a:pt x="4120058" y="1109091"/>
                  <a:pt x="4122536" y="1170051"/>
                  <a:pt x="4128632" y="1230633"/>
                </a:cubicBezTo>
                <a:cubicBezTo>
                  <a:pt x="4131109" y="1255206"/>
                  <a:pt x="4141967" y="1278829"/>
                  <a:pt x="4148825" y="1303024"/>
                </a:cubicBezTo>
                <a:cubicBezTo>
                  <a:pt x="4150159" y="1307978"/>
                  <a:pt x="4152255" y="1313504"/>
                  <a:pt x="4151301" y="1318456"/>
                </a:cubicBezTo>
                <a:cubicBezTo>
                  <a:pt x="4141777" y="1372368"/>
                  <a:pt x="4155683" y="1422854"/>
                  <a:pt x="4173972" y="1472575"/>
                </a:cubicBezTo>
                <a:cubicBezTo>
                  <a:pt x="4175878" y="1477717"/>
                  <a:pt x="4175306" y="1484004"/>
                  <a:pt x="4174924" y="1489720"/>
                </a:cubicBezTo>
                <a:cubicBezTo>
                  <a:pt x="4173592" y="1505724"/>
                  <a:pt x="4166924" y="1523059"/>
                  <a:pt x="4170924" y="1537537"/>
                </a:cubicBezTo>
                <a:cubicBezTo>
                  <a:pt x="4181974" y="1576019"/>
                  <a:pt x="4195309" y="1614120"/>
                  <a:pt x="4212073" y="1650317"/>
                </a:cubicBezTo>
                <a:cubicBezTo>
                  <a:pt x="4229028" y="1687086"/>
                  <a:pt x="4243316" y="1721185"/>
                  <a:pt x="4226173" y="1763287"/>
                </a:cubicBezTo>
                <a:cubicBezTo>
                  <a:pt x="4218932" y="1781194"/>
                  <a:pt x="4224076" y="1804816"/>
                  <a:pt x="4225981" y="1825393"/>
                </a:cubicBezTo>
                <a:cubicBezTo>
                  <a:pt x="4227504" y="1840441"/>
                  <a:pt x="4236078" y="1854920"/>
                  <a:pt x="4236078" y="1869780"/>
                </a:cubicBezTo>
                <a:cubicBezTo>
                  <a:pt x="4236078" y="1909408"/>
                  <a:pt x="4246174" y="1944649"/>
                  <a:pt x="4266749" y="1978940"/>
                </a:cubicBezTo>
                <a:cubicBezTo>
                  <a:pt x="4274749" y="1992279"/>
                  <a:pt x="4269416" y="2013043"/>
                  <a:pt x="4271512" y="2030378"/>
                </a:cubicBezTo>
                <a:cubicBezTo>
                  <a:pt x="4273987" y="2048668"/>
                  <a:pt x="4276274" y="2067525"/>
                  <a:pt x="4281800" y="2085054"/>
                </a:cubicBezTo>
                <a:cubicBezTo>
                  <a:pt x="4296278" y="2130393"/>
                  <a:pt x="4312661" y="2175163"/>
                  <a:pt x="4327901" y="2220312"/>
                </a:cubicBezTo>
                <a:cubicBezTo>
                  <a:pt x="4340476" y="2257459"/>
                  <a:pt x="4330569" y="2294039"/>
                  <a:pt x="4325236" y="2330806"/>
                </a:cubicBezTo>
                <a:cubicBezTo>
                  <a:pt x="4321805" y="2353859"/>
                  <a:pt x="4313613" y="2375383"/>
                  <a:pt x="4325807" y="2401292"/>
                </a:cubicBezTo>
                <a:cubicBezTo>
                  <a:pt x="4337427" y="2426059"/>
                  <a:pt x="4334759" y="2457492"/>
                  <a:pt x="4341047" y="2485307"/>
                </a:cubicBezTo>
                <a:cubicBezTo>
                  <a:pt x="4346380" y="2508742"/>
                  <a:pt x="4354954" y="2531409"/>
                  <a:pt x="4363336" y="2554079"/>
                </a:cubicBezTo>
                <a:cubicBezTo>
                  <a:pt x="4374768" y="2584942"/>
                  <a:pt x="4386767" y="2615421"/>
                  <a:pt x="4381054" y="2649143"/>
                </a:cubicBezTo>
                <a:cubicBezTo>
                  <a:pt x="4374575" y="2687436"/>
                  <a:pt x="4398960" y="2713723"/>
                  <a:pt x="4415154" y="2743826"/>
                </a:cubicBezTo>
                <a:cubicBezTo>
                  <a:pt x="4426202" y="2764590"/>
                  <a:pt x="4434395" y="2787259"/>
                  <a:pt x="4441254" y="2809930"/>
                </a:cubicBezTo>
                <a:cubicBezTo>
                  <a:pt x="4450207" y="2840219"/>
                  <a:pt x="4455542" y="2871462"/>
                  <a:pt x="4464304" y="2901943"/>
                </a:cubicBezTo>
                <a:cubicBezTo>
                  <a:pt x="4477448" y="2948047"/>
                  <a:pt x="4487736" y="2994722"/>
                  <a:pt x="4480497" y="3042728"/>
                </a:cubicBezTo>
                <a:cubicBezTo>
                  <a:pt x="4477259" y="3064827"/>
                  <a:pt x="4477448" y="3085403"/>
                  <a:pt x="4482212" y="3107500"/>
                </a:cubicBezTo>
                <a:cubicBezTo>
                  <a:pt x="4490023" y="3143695"/>
                  <a:pt x="4490976" y="3180844"/>
                  <a:pt x="4520122" y="3209993"/>
                </a:cubicBezTo>
                <a:cubicBezTo>
                  <a:pt x="4530410" y="3220280"/>
                  <a:pt x="4533076" y="3238758"/>
                  <a:pt x="4538410" y="3253809"/>
                </a:cubicBezTo>
                <a:cubicBezTo>
                  <a:pt x="4544699" y="3271145"/>
                  <a:pt x="4541459" y="3283908"/>
                  <a:pt x="4523170" y="3293244"/>
                </a:cubicBezTo>
                <a:cubicBezTo>
                  <a:pt x="4514979" y="3297434"/>
                  <a:pt x="4506978" y="3309437"/>
                  <a:pt x="4505643" y="3318771"/>
                </a:cubicBezTo>
                <a:cubicBezTo>
                  <a:pt x="4501643" y="3346776"/>
                  <a:pt x="4507549" y="3372495"/>
                  <a:pt x="4520504" y="3399546"/>
                </a:cubicBezTo>
                <a:cubicBezTo>
                  <a:pt x="4532697" y="3424883"/>
                  <a:pt x="4531362" y="3456508"/>
                  <a:pt x="4536124" y="3485275"/>
                </a:cubicBezTo>
                <a:cubicBezTo>
                  <a:pt x="4539554" y="3505657"/>
                  <a:pt x="4546602" y="3526042"/>
                  <a:pt x="4546602" y="3546617"/>
                </a:cubicBezTo>
                <a:cubicBezTo>
                  <a:pt x="4546602" y="3572146"/>
                  <a:pt x="4540506" y="3597482"/>
                  <a:pt x="4538221" y="3623201"/>
                </a:cubicBezTo>
                <a:cubicBezTo>
                  <a:pt x="4536316" y="3643204"/>
                  <a:pt x="4537079" y="3663589"/>
                  <a:pt x="4534792" y="3683591"/>
                </a:cubicBezTo>
                <a:cubicBezTo>
                  <a:pt x="4533076" y="3699976"/>
                  <a:pt x="4528696" y="3716168"/>
                  <a:pt x="4525077" y="3732361"/>
                </a:cubicBezTo>
                <a:cubicBezTo>
                  <a:pt x="4523742" y="3738267"/>
                  <a:pt x="4518597" y="3744173"/>
                  <a:pt x="4519359" y="3749506"/>
                </a:cubicBezTo>
                <a:cubicBezTo>
                  <a:pt x="4527552" y="3802467"/>
                  <a:pt x="4490976" y="3840569"/>
                  <a:pt x="4474782" y="3885338"/>
                </a:cubicBezTo>
                <a:cubicBezTo>
                  <a:pt x="4457636" y="3932394"/>
                  <a:pt x="4431347" y="3977925"/>
                  <a:pt x="4439157" y="4030503"/>
                </a:cubicBezTo>
                <a:cubicBezTo>
                  <a:pt x="4443919" y="4062318"/>
                  <a:pt x="4454971" y="4092989"/>
                  <a:pt x="4461639" y="4124614"/>
                </a:cubicBezTo>
                <a:cubicBezTo>
                  <a:pt x="4463924" y="4135854"/>
                  <a:pt x="4463542" y="4148427"/>
                  <a:pt x="4461256" y="4159667"/>
                </a:cubicBezTo>
                <a:cubicBezTo>
                  <a:pt x="4450777" y="4213961"/>
                  <a:pt x="4449253" y="4267493"/>
                  <a:pt x="4466400" y="4320837"/>
                </a:cubicBezTo>
                <a:cubicBezTo>
                  <a:pt x="4469259" y="4329979"/>
                  <a:pt x="4471924" y="4339695"/>
                  <a:pt x="4471924" y="4349222"/>
                </a:cubicBezTo>
                <a:cubicBezTo>
                  <a:pt x="4471924" y="4401419"/>
                  <a:pt x="4467924" y="4452665"/>
                  <a:pt x="4449253" y="4502579"/>
                </a:cubicBezTo>
                <a:cubicBezTo>
                  <a:pt x="4442967" y="4519343"/>
                  <a:pt x="4446967" y="4539728"/>
                  <a:pt x="4445443" y="4558207"/>
                </a:cubicBezTo>
                <a:cubicBezTo>
                  <a:pt x="4444111" y="4575351"/>
                  <a:pt x="4443539" y="4592878"/>
                  <a:pt x="4439157" y="4609452"/>
                </a:cubicBezTo>
                <a:cubicBezTo>
                  <a:pt x="4432681" y="4633647"/>
                  <a:pt x="4431919" y="4656126"/>
                  <a:pt x="4437633" y="4681083"/>
                </a:cubicBezTo>
                <a:cubicBezTo>
                  <a:pt x="4442967" y="4704895"/>
                  <a:pt x="4440301" y="4730614"/>
                  <a:pt x="4440491" y="4755381"/>
                </a:cubicBezTo>
                <a:cubicBezTo>
                  <a:pt x="4440681" y="4783004"/>
                  <a:pt x="4440871" y="4810627"/>
                  <a:pt x="4439919" y="4838250"/>
                </a:cubicBezTo>
                <a:cubicBezTo>
                  <a:pt x="4439539" y="4849300"/>
                  <a:pt x="4431919" y="4861873"/>
                  <a:pt x="4434967" y="4871019"/>
                </a:cubicBezTo>
                <a:cubicBezTo>
                  <a:pt x="4445254" y="4900546"/>
                  <a:pt x="4432872" y="4930075"/>
                  <a:pt x="4438395" y="4959602"/>
                </a:cubicBezTo>
                <a:cubicBezTo>
                  <a:pt x="4441254" y="4974082"/>
                  <a:pt x="4433444" y="4990465"/>
                  <a:pt x="4432681" y="5006086"/>
                </a:cubicBezTo>
                <a:cubicBezTo>
                  <a:pt x="4431347" y="5031614"/>
                  <a:pt x="4431919" y="5057141"/>
                  <a:pt x="4431537" y="5082670"/>
                </a:cubicBezTo>
                <a:cubicBezTo>
                  <a:pt x="4431347" y="5091052"/>
                  <a:pt x="4430585" y="5099245"/>
                  <a:pt x="4430202" y="5107627"/>
                </a:cubicBezTo>
                <a:cubicBezTo>
                  <a:pt x="4429823" y="5115057"/>
                  <a:pt x="4428108" y="5122867"/>
                  <a:pt x="4429440" y="5129916"/>
                </a:cubicBezTo>
                <a:cubicBezTo>
                  <a:pt x="4434205" y="5155445"/>
                  <a:pt x="4442016" y="5180591"/>
                  <a:pt x="4445063" y="5206308"/>
                </a:cubicBezTo>
                <a:cubicBezTo>
                  <a:pt x="4447729" y="5228597"/>
                  <a:pt x="4444111" y="5251650"/>
                  <a:pt x="4446015" y="5274129"/>
                </a:cubicBezTo>
                <a:cubicBezTo>
                  <a:pt x="4449253" y="5313754"/>
                  <a:pt x="4454971" y="5353379"/>
                  <a:pt x="4458589" y="5393005"/>
                </a:cubicBezTo>
                <a:cubicBezTo>
                  <a:pt x="4459351" y="5401579"/>
                  <a:pt x="4454587" y="5410531"/>
                  <a:pt x="4454207" y="5419295"/>
                </a:cubicBezTo>
                <a:cubicBezTo>
                  <a:pt x="4453255" y="5446728"/>
                  <a:pt x="4453063" y="5474161"/>
                  <a:pt x="4452493" y="5501594"/>
                </a:cubicBezTo>
                <a:cubicBezTo>
                  <a:pt x="4452301" y="5517215"/>
                  <a:pt x="4452873" y="5533027"/>
                  <a:pt x="4451160" y="5548460"/>
                </a:cubicBezTo>
                <a:cubicBezTo>
                  <a:pt x="4448873" y="5568842"/>
                  <a:pt x="4445443" y="5587321"/>
                  <a:pt x="4460304" y="5606372"/>
                </a:cubicBezTo>
                <a:cubicBezTo>
                  <a:pt x="4483354" y="5635711"/>
                  <a:pt x="4474400" y="5673050"/>
                  <a:pt x="4479734" y="5706959"/>
                </a:cubicBezTo>
                <a:cubicBezTo>
                  <a:pt x="4481069" y="5715723"/>
                  <a:pt x="4481259" y="5724678"/>
                  <a:pt x="4482782" y="5733440"/>
                </a:cubicBezTo>
                <a:cubicBezTo>
                  <a:pt x="4485641" y="5749634"/>
                  <a:pt x="4488879" y="5765635"/>
                  <a:pt x="4492119" y="5781830"/>
                </a:cubicBezTo>
                <a:cubicBezTo>
                  <a:pt x="4492690" y="5784686"/>
                  <a:pt x="4492881" y="5787924"/>
                  <a:pt x="4493834" y="5790592"/>
                </a:cubicBezTo>
                <a:cubicBezTo>
                  <a:pt x="4501833" y="5815169"/>
                  <a:pt x="4510977" y="5839361"/>
                  <a:pt x="4517455" y="5864318"/>
                </a:cubicBezTo>
                <a:cubicBezTo>
                  <a:pt x="4520695" y="5876511"/>
                  <a:pt x="4521076" y="5890037"/>
                  <a:pt x="4519359" y="5902610"/>
                </a:cubicBezTo>
                <a:cubicBezTo>
                  <a:pt x="4514407" y="5939377"/>
                  <a:pt x="4512311" y="5975764"/>
                  <a:pt x="4519551" y="6012723"/>
                </a:cubicBezTo>
                <a:cubicBezTo>
                  <a:pt x="4522408" y="6027392"/>
                  <a:pt x="4517645" y="6043776"/>
                  <a:pt x="4515931" y="6059397"/>
                </a:cubicBezTo>
                <a:cubicBezTo>
                  <a:pt x="4511360" y="6096736"/>
                  <a:pt x="4506405" y="6134075"/>
                  <a:pt x="4502025" y="6171605"/>
                </a:cubicBezTo>
                <a:cubicBezTo>
                  <a:pt x="4499358" y="6195037"/>
                  <a:pt x="4497833" y="6218660"/>
                  <a:pt x="4495167" y="6242093"/>
                </a:cubicBezTo>
                <a:cubicBezTo>
                  <a:pt x="4491927" y="6269144"/>
                  <a:pt x="4486975" y="6296005"/>
                  <a:pt x="4484306" y="6323058"/>
                </a:cubicBezTo>
                <a:cubicBezTo>
                  <a:pt x="4481259" y="6353919"/>
                  <a:pt x="4480688" y="6384972"/>
                  <a:pt x="4477448" y="6415833"/>
                </a:cubicBezTo>
                <a:cubicBezTo>
                  <a:pt x="4471162" y="6472225"/>
                  <a:pt x="4463733" y="6528424"/>
                  <a:pt x="4456683" y="6584812"/>
                </a:cubicBezTo>
                <a:cubicBezTo>
                  <a:pt x="4449825" y="6639488"/>
                  <a:pt x="4443729" y="6694164"/>
                  <a:pt x="4435157" y="6748458"/>
                </a:cubicBezTo>
                <a:cubicBezTo>
                  <a:pt x="4431537" y="6771319"/>
                  <a:pt x="4421630" y="6793035"/>
                  <a:pt x="4416106" y="6815516"/>
                </a:cubicBezTo>
                <a:lnTo>
                  <a:pt x="4406407" y="6858000"/>
                </a:lnTo>
                <a:lnTo>
                  <a:pt x="4234154" y="6858000"/>
                </a:lnTo>
                <a:lnTo>
                  <a:pt x="0" y="6858000"/>
                </a:lnTo>
                <a:lnTo>
                  <a:pt x="0" y="2"/>
                </a:lnTo>
                <a:lnTo>
                  <a:pt x="3741092" y="1"/>
                </a:lnTo>
                <a:lnTo>
                  <a:pt x="3743810" y="21486"/>
                </a:lnTo>
                <a:close/>
              </a:path>
            </a:pathLst>
          </a:custGeom>
          <a:noFill/>
          <a:effectLst/>
          <a:extLst>
            <a:ext uri="{909E8E84-426E-40DD-AFC4-6F175D3DCCD1}">
              <a14:hiddenFill xmlns:a14="http://schemas.microsoft.com/office/drawing/2010/main">
                <a:solidFill>
                  <a:srgbClr val="FFFFFF"/>
                </a:solidFill>
              </a14:hiddenFill>
            </a:ext>
          </a:extLst>
        </p:spPr>
      </p:pic>
      <p:grpSp>
        <p:nvGrpSpPr>
          <p:cNvPr id="6155" name="Group 6154">
            <a:extLst>
              <a:ext uri="{FF2B5EF4-FFF2-40B4-BE49-F238E27FC236}">
                <a16:creationId xmlns:a16="http://schemas.microsoft.com/office/drawing/2014/main" id="{001B2D20-DB23-33D3-E927-E879B73550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6156" name="Freeform: Shape 6155">
              <a:extLst>
                <a:ext uri="{FF2B5EF4-FFF2-40B4-BE49-F238E27FC236}">
                  <a16:creationId xmlns:a16="http://schemas.microsoft.com/office/drawing/2014/main" id="{564F4F7C-2BF7-7248-4228-1A0AD350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57" name="Freeform: Shape 6156">
              <a:extLst>
                <a:ext uri="{FF2B5EF4-FFF2-40B4-BE49-F238E27FC236}">
                  <a16:creationId xmlns:a16="http://schemas.microsoft.com/office/drawing/2014/main" id="{3D5A3D8D-5EFC-4830-7BC3-6DC4F7A702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150" name="Content Placeholder 6149">
            <a:extLst>
              <a:ext uri="{FF2B5EF4-FFF2-40B4-BE49-F238E27FC236}">
                <a16:creationId xmlns:a16="http://schemas.microsoft.com/office/drawing/2014/main" id="{3BF53F24-BD0D-46AD-FA8F-5CF1E493EDE8}"/>
              </a:ext>
            </a:extLst>
          </p:cNvPr>
          <p:cNvSpPr>
            <a:spLocks noGrp="1"/>
          </p:cNvSpPr>
          <p:nvPr>
            <p:ph idx="1"/>
          </p:nvPr>
        </p:nvSpPr>
        <p:spPr>
          <a:xfrm>
            <a:off x="5232401" y="3146400"/>
            <a:ext cx="6140449" cy="2682000"/>
          </a:xfrm>
        </p:spPr>
        <p:txBody>
          <a:bodyPr>
            <a:normAutofit/>
          </a:bodyPr>
          <a:lstStyle/>
          <a:p>
            <a:endParaRPr lang="en-US" sz="2400" dirty="0">
              <a:solidFill>
                <a:schemeClr val="bg1">
                  <a:alpha val="80000"/>
                </a:schemeClr>
              </a:solidFill>
            </a:endParaRPr>
          </a:p>
        </p:txBody>
      </p:sp>
    </p:spTree>
    <p:extLst>
      <p:ext uri="{BB962C8B-B14F-4D97-AF65-F5344CB8AC3E}">
        <p14:creationId xmlns:p14="http://schemas.microsoft.com/office/powerpoint/2010/main" val="3578380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89596-C366-A3AF-A204-F1352DC1677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BAC7B77-C43D-BB20-83F4-F97349E8A223}"/>
              </a:ext>
            </a:extLst>
          </p:cNvPr>
          <p:cNvSpPr>
            <a:spLocks noGrp="1"/>
          </p:cNvSpPr>
          <p:nvPr>
            <p:ph idx="1"/>
          </p:nvPr>
        </p:nvSpPr>
        <p:spPr/>
        <p:txBody>
          <a:bodyPr>
            <a:normAutofit/>
          </a:bodyPr>
          <a:lstStyle/>
          <a:p>
            <a:pPr marL="0" indent="0">
              <a:buNone/>
            </a:pPr>
            <a:r>
              <a:rPr lang="en-GB" sz="4000" b="1" i="0" baseline="30000" dirty="0">
                <a:solidFill>
                  <a:srgbClr val="000000"/>
                </a:solidFill>
                <a:effectLst/>
                <a:latin typeface="system-ui"/>
              </a:rPr>
              <a:t> </a:t>
            </a:r>
            <a:r>
              <a:rPr lang="en-GB" sz="4000" b="0" i="0" dirty="0">
                <a:solidFill>
                  <a:srgbClr val="000000"/>
                </a:solidFill>
                <a:effectLst/>
                <a:latin typeface="system-ui"/>
              </a:rPr>
              <a:t>1 Corinthians 11 v 17</a:t>
            </a:r>
          </a:p>
          <a:p>
            <a:pPr marL="0" indent="0">
              <a:buNone/>
            </a:pPr>
            <a:r>
              <a:rPr lang="en-GB" sz="4000" dirty="0">
                <a:solidFill>
                  <a:srgbClr val="000000"/>
                </a:solidFill>
                <a:latin typeface="system-ui"/>
              </a:rPr>
              <a:t>I</a:t>
            </a:r>
            <a:r>
              <a:rPr lang="en-GB" sz="4000" b="0" i="0" dirty="0">
                <a:solidFill>
                  <a:srgbClr val="000000"/>
                </a:solidFill>
                <a:effectLst/>
                <a:latin typeface="system-ui"/>
              </a:rPr>
              <a:t>n the following directives I have no praise for you, for your meetings do more harm than good. </a:t>
            </a:r>
            <a:endParaRPr lang="en-GB" sz="4000" dirty="0"/>
          </a:p>
        </p:txBody>
      </p:sp>
    </p:spTree>
    <p:extLst>
      <p:ext uri="{BB962C8B-B14F-4D97-AF65-F5344CB8AC3E}">
        <p14:creationId xmlns:p14="http://schemas.microsoft.com/office/powerpoint/2010/main" val="1020293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41C39-CA35-A069-43D1-70761C778B15}"/>
            </a:ext>
          </a:extLst>
        </p:cNvPr>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897FFB22-C93C-0A46-92D1-268AA0FD2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875B65-F9F3-E27F-9A24-031FEF6BE5C9}"/>
              </a:ext>
            </a:extLst>
          </p:cNvPr>
          <p:cNvSpPr>
            <a:spLocks noGrp="1"/>
          </p:cNvSpPr>
          <p:nvPr>
            <p:ph type="title"/>
          </p:nvPr>
        </p:nvSpPr>
        <p:spPr>
          <a:xfrm>
            <a:off x="5232400" y="1641752"/>
            <a:ext cx="6140449" cy="1323439"/>
          </a:xfrm>
        </p:spPr>
        <p:txBody>
          <a:bodyPr anchor="t">
            <a:normAutofit fontScale="90000"/>
          </a:bodyPr>
          <a:lstStyle/>
          <a:p>
            <a:pPr algn="ctr"/>
            <a:r>
              <a:rPr lang="en-GB" sz="5400" dirty="0">
                <a:solidFill>
                  <a:schemeClr val="bg1"/>
                </a:solidFill>
              </a:rPr>
              <a:t>How do we meet together?</a:t>
            </a:r>
          </a:p>
        </p:txBody>
      </p:sp>
      <p:pic>
        <p:nvPicPr>
          <p:cNvPr id="6146" name="Picture 2">
            <a:extLst>
              <a:ext uri="{FF2B5EF4-FFF2-40B4-BE49-F238E27FC236}">
                <a16:creationId xmlns:a16="http://schemas.microsoft.com/office/drawing/2014/main" id="{3A70FE66-FC73-3759-0552-152BB203D2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5139" r="25139"/>
          <a:stretch/>
        </p:blipFill>
        <p:spPr bwMode="auto">
          <a:xfrm>
            <a:off x="20" y="10"/>
            <a:ext cx="4546582" cy="6857990"/>
          </a:xfrm>
          <a:custGeom>
            <a:avLst/>
            <a:gdLst/>
            <a:ahLst/>
            <a:cxnLst/>
            <a:rect l="l" t="t" r="r" b="b"/>
            <a:pathLst>
              <a:path w="4546602" h="6858000">
                <a:moveTo>
                  <a:pt x="4221600" y="6662544"/>
                </a:moveTo>
                <a:lnTo>
                  <a:pt x="4210150" y="6683027"/>
                </a:lnTo>
                <a:lnTo>
                  <a:pt x="4207002" y="6702976"/>
                </a:lnTo>
                <a:lnTo>
                  <a:pt x="4207002" y="6702977"/>
                </a:lnTo>
                <a:cubicBezTo>
                  <a:pt x="4207407" y="6716169"/>
                  <a:pt x="4212552" y="6729219"/>
                  <a:pt x="4220838" y="6742553"/>
                </a:cubicBezTo>
                <a:lnTo>
                  <a:pt x="4220839" y="6742555"/>
                </a:lnTo>
                <a:lnTo>
                  <a:pt x="4240316" y="6812062"/>
                </a:lnTo>
                <a:lnTo>
                  <a:pt x="4235543" y="6776800"/>
                </a:lnTo>
                <a:lnTo>
                  <a:pt x="4220839" y="6742555"/>
                </a:lnTo>
                <a:lnTo>
                  <a:pt x="4220838" y="6742552"/>
                </a:lnTo>
                <a:lnTo>
                  <a:pt x="4207002" y="6702976"/>
                </a:lnTo>
                <a:close/>
                <a:moveTo>
                  <a:pt x="4189594" y="6564620"/>
                </a:moveTo>
                <a:lnTo>
                  <a:pt x="4189594" y="6564621"/>
                </a:lnTo>
                <a:cubicBezTo>
                  <a:pt x="4199883" y="6575479"/>
                  <a:pt x="4205977" y="6582147"/>
                  <a:pt x="4212073" y="6588626"/>
                </a:cubicBezTo>
                <a:lnTo>
                  <a:pt x="4228695" y="6625225"/>
                </a:lnTo>
                <a:lnTo>
                  <a:pt x="4221601" y="6662541"/>
                </a:lnTo>
                <a:lnTo>
                  <a:pt x="4221600" y="6662541"/>
                </a:lnTo>
                <a:lnTo>
                  <a:pt x="4221600" y="6662542"/>
                </a:lnTo>
                <a:lnTo>
                  <a:pt x="4221601" y="6662541"/>
                </a:lnTo>
                <a:lnTo>
                  <a:pt x="4228684" y="6645552"/>
                </a:lnTo>
                <a:lnTo>
                  <a:pt x="4228695" y="6625225"/>
                </a:lnTo>
                <a:lnTo>
                  <a:pt x="4228695" y="6625224"/>
                </a:lnTo>
                <a:cubicBezTo>
                  <a:pt x="4226599" y="6611342"/>
                  <a:pt x="4220551" y="6597578"/>
                  <a:pt x="4212073" y="6588625"/>
                </a:cubicBezTo>
                <a:close/>
                <a:moveTo>
                  <a:pt x="4269915" y="6438981"/>
                </a:moveTo>
                <a:lnTo>
                  <a:pt x="4249984" y="6463840"/>
                </a:lnTo>
                <a:lnTo>
                  <a:pt x="4249982" y="6463849"/>
                </a:lnTo>
                <a:lnTo>
                  <a:pt x="4236188" y="6513012"/>
                </a:lnTo>
                <a:lnTo>
                  <a:pt x="4217381" y="6546194"/>
                </a:lnTo>
                <a:lnTo>
                  <a:pt x="4217381" y="6546195"/>
                </a:lnTo>
                <a:lnTo>
                  <a:pt x="4233719" y="6521804"/>
                </a:lnTo>
                <a:lnTo>
                  <a:pt x="4236188" y="6513012"/>
                </a:lnTo>
                <a:lnTo>
                  <a:pt x="4238998" y="6508052"/>
                </a:lnTo>
                <a:lnTo>
                  <a:pt x="4249982" y="6463849"/>
                </a:lnTo>
                <a:lnTo>
                  <a:pt x="4249984" y="6463841"/>
                </a:lnTo>
                <a:cubicBezTo>
                  <a:pt x="4252937" y="6451650"/>
                  <a:pt x="4260413" y="6444077"/>
                  <a:pt x="4269915" y="6438981"/>
                </a:cubicBezTo>
                <a:close/>
                <a:moveTo>
                  <a:pt x="4355914" y="6364769"/>
                </a:moveTo>
                <a:lnTo>
                  <a:pt x="4354607" y="6387910"/>
                </a:lnTo>
                <a:lnTo>
                  <a:pt x="4351952" y="6393385"/>
                </a:lnTo>
                <a:lnTo>
                  <a:pt x="4345189" y="6407332"/>
                </a:lnTo>
                <a:lnTo>
                  <a:pt x="4345189" y="6407333"/>
                </a:lnTo>
                <a:lnTo>
                  <a:pt x="4351952" y="6393385"/>
                </a:lnTo>
                <a:lnTo>
                  <a:pt x="4354608" y="6387910"/>
                </a:lnTo>
                <a:close/>
                <a:moveTo>
                  <a:pt x="4116820" y="4221391"/>
                </a:moveTo>
                <a:lnTo>
                  <a:pt x="4116820" y="4221392"/>
                </a:lnTo>
                <a:cubicBezTo>
                  <a:pt x="4117582" y="4232061"/>
                  <a:pt x="4117772" y="4243873"/>
                  <a:pt x="4122536" y="4253015"/>
                </a:cubicBezTo>
                <a:cubicBezTo>
                  <a:pt x="4134729" y="4277402"/>
                  <a:pt x="4150349" y="4300071"/>
                  <a:pt x="4162352" y="4324646"/>
                </a:cubicBezTo>
                <a:lnTo>
                  <a:pt x="4171306" y="4363891"/>
                </a:lnTo>
                <a:lnTo>
                  <a:pt x="4170544" y="4482004"/>
                </a:lnTo>
                <a:cubicBezTo>
                  <a:pt x="4167876" y="4546776"/>
                  <a:pt x="4167304" y="4612500"/>
                  <a:pt x="4110534" y="4659174"/>
                </a:cubicBezTo>
                <a:cubicBezTo>
                  <a:pt x="4105962" y="4662986"/>
                  <a:pt x="4103294" y="4671176"/>
                  <a:pt x="4102532" y="4677655"/>
                </a:cubicBezTo>
                <a:cubicBezTo>
                  <a:pt x="4098913" y="4707564"/>
                  <a:pt x="4098531" y="4738235"/>
                  <a:pt x="4092625" y="4767764"/>
                </a:cubicBezTo>
                <a:cubicBezTo>
                  <a:pt x="4090244" y="4779575"/>
                  <a:pt x="4089435" y="4790386"/>
                  <a:pt x="4091316" y="4800483"/>
                </a:cubicBezTo>
                <a:lnTo>
                  <a:pt x="4091316" y="4800484"/>
                </a:lnTo>
                <a:cubicBezTo>
                  <a:pt x="4093197" y="4810581"/>
                  <a:pt x="4097770" y="4819964"/>
                  <a:pt x="4106152" y="4828917"/>
                </a:cubicBezTo>
                <a:lnTo>
                  <a:pt x="4128333" y="4863343"/>
                </a:lnTo>
                <a:lnTo>
                  <a:pt x="4135862" y="4889275"/>
                </a:lnTo>
                <a:lnTo>
                  <a:pt x="4134157" y="4912168"/>
                </a:lnTo>
                <a:cubicBezTo>
                  <a:pt x="4132442" y="4919978"/>
                  <a:pt x="4132085" y="4927122"/>
                  <a:pt x="4132755" y="4933805"/>
                </a:cubicBezTo>
                <a:lnTo>
                  <a:pt x="4132755" y="4933806"/>
                </a:lnTo>
                <a:lnTo>
                  <a:pt x="4132757" y="4933810"/>
                </a:lnTo>
                <a:lnTo>
                  <a:pt x="4137514" y="4952673"/>
                </a:lnTo>
                <a:lnTo>
                  <a:pt x="4140307" y="4957453"/>
                </a:lnTo>
                <a:lnTo>
                  <a:pt x="4141585" y="4961456"/>
                </a:lnTo>
                <a:cubicBezTo>
                  <a:pt x="4146096" y="4970097"/>
                  <a:pt x="4151802" y="4978393"/>
                  <a:pt x="4157589" y="4987038"/>
                </a:cubicBezTo>
                <a:cubicBezTo>
                  <a:pt x="4168828" y="5003802"/>
                  <a:pt x="4182926" y="5022853"/>
                  <a:pt x="4184068" y="5041522"/>
                </a:cubicBezTo>
                <a:cubicBezTo>
                  <a:pt x="4184687" y="5052096"/>
                  <a:pt x="4187605" y="5062300"/>
                  <a:pt x="4191284" y="5072376"/>
                </a:cubicBezTo>
                <a:lnTo>
                  <a:pt x="4197188" y="5087444"/>
                </a:lnTo>
                <a:lnTo>
                  <a:pt x="4210215" y="5133220"/>
                </a:lnTo>
                <a:lnTo>
                  <a:pt x="4210217" y="5133225"/>
                </a:lnTo>
                <a:lnTo>
                  <a:pt x="4203501" y="5166113"/>
                </a:lnTo>
                <a:lnTo>
                  <a:pt x="4203501" y="5166114"/>
                </a:lnTo>
                <a:cubicBezTo>
                  <a:pt x="4202739" y="5167638"/>
                  <a:pt x="4203311" y="5169781"/>
                  <a:pt x="4204192" y="5172091"/>
                </a:cubicBezTo>
                <a:lnTo>
                  <a:pt x="4206739" y="5179068"/>
                </a:lnTo>
                <a:lnTo>
                  <a:pt x="4206573" y="5229433"/>
                </a:lnTo>
                <a:lnTo>
                  <a:pt x="4196024" y="5248936"/>
                </a:lnTo>
                <a:lnTo>
                  <a:pt x="4183116" y="5272796"/>
                </a:lnTo>
                <a:cubicBezTo>
                  <a:pt x="4171471" y="5285441"/>
                  <a:pt x="4163765" y="5298595"/>
                  <a:pt x="4159213" y="5312288"/>
                </a:cubicBezTo>
                <a:lnTo>
                  <a:pt x="4158157" y="5321350"/>
                </a:lnTo>
                <a:lnTo>
                  <a:pt x="4155683" y="5326163"/>
                </a:lnTo>
                <a:lnTo>
                  <a:pt x="4154237" y="5355014"/>
                </a:lnTo>
                <a:lnTo>
                  <a:pt x="4154237" y="5355015"/>
                </a:lnTo>
                <a:cubicBezTo>
                  <a:pt x="4154886" y="5364883"/>
                  <a:pt x="4156589" y="5375003"/>
                  <a:pt x="4159113" y="5385385"/>
                </a:cubicBezTo>
                <a:cubicBezTo>
                  <a:pt x="4162352" y="5398722"/>
                  <a:pt x="4164638" y="5412058"/>
                  <a:pt x="4167304" y="5425583"/>
                </a:cubicBezTo>
                <a:cubicBezTo>
                  <a:pt x="4171114" y="5443871"/>
                  <a:pt x="4175116" y="5462352"/>
                  <a:pt x="4178926" y="5480638"/>
                </a:cubicBezTo>
                <a:lnTo>
                  <a:pt x="4183450" y="5507668"/>
                </a:lnTo>
                <a:lnTo>
                  <a:pt x="4172831" y="5531692"/>
                </a:lnTo>
                <a:lnTo>
                  <a:pt x="4172830" y="5531693"/>
                </a:lnTo>
                <a:cubicBezTo>
                  <a:pt x="4165781" y="5537600"/>
                  <a:pt x="4162589" y="5542649"/>
                  <a:pt x="4162685" y="5547578"/>
                </a:cubicBezTo>
                <a:lnTo>
                  <a:pt x="4162685" y="5547579"/>
                </a:lnTo>
                <a:cubicBezTo>
                  <a:pt x="4162780" y="5552508"/>
                  <a:pt x="4166162" y="5557318"/>
                  <a:pt x="4172258" y="5562747"/>
                </a:cubicBezTo>
                <a:cubicBezTo>
                  <a:pt x="4214932" y="5600468"/>
                  <a:pt x="4241603" y="5646190"/>
                  <a:pt x="4243506" y="5704484"/>
                </a:cubicBezTo>
                <a:cubicBezTo>
                  <a:pt x="4243888" y="5716486"/>
                  <a:pt x="4246554" y="5728679"/>
                  <a:pt x="4249412" y="5740489"/>
                </a:cubicBezTo>
                <a:cubicBezTo>
                  <a:pt x="4251127" y="5747729"/>
                  <a:pt x="4253033" y="5756494"/>
                  <a:pt x="4258177" y="5760874"/>
                </a:cubicBezTo>
                <a:cubicBezTo>
                  <a:pt x="4297420" y="5794975"/>
                  <a:pt x="4324663" y="5837458"/>
                  <a:pt x="4346573" y="5883752"/>
                </a:cubicBezTo>
                <a:lnTo>
                  <a:pt x="4346575" y="5883756"/>
                </a:lnTo>
                <a:lnTo>
                  <a:pt x="4364477" y="5935946"/>
                </a:lnTo>
                <a:lnTo>
                  <a:pt x="4364478" y="5935950"/>
                </a:lnTo>
                <a:lnTo>
                  <a:pt x="4360859" y="5993290"/>
                </a:lnTo>
                <a:lnTo>
                  <a:pt x="4360858" y="5993291"/>
                </a:lnTo>
                <a:cubicBezTo>
                  <a:pt x="4359717" y="6004531"/>
                  <a:pt x="4359906" y="6017485"/>
                  <a:pt x="4354382" y="6026440"/>
                </a:cubicBezTo>
                <a:cubicBezTo>
                  <a:pt x="4337045" y="6054825"/>
                  <a:pt x="4318377" y="6082258"/>
                  <a:pt x="4298182" y="6108738"/>
                </a:cubicBezTo>
                <a:cubicBezTo>
                  <a:pt x="4289514" y="6120074"/>
                  <a:pt x="4284561" y="6126884"/>
                  <a:pt x="4284490" y="6133314"/>
                </a:cubicBezTo>
                <a:lnTo>
                  <a:pt x="4284490" y="6133315"/>
                </a:lnTo>
                <a:lnTo>
                  <a:pt x="4288190" y="6143190"/>
                </a:lnTo>
                <a:lnTo>
                  <a:pt x="4300086" y="6155600"/>
                </a:lnTo>
                <a:lnTo>
                  <a:pt x="4300088" y="6155603"/>
                </a:lnTo>
                <a:cubicBezTo>
                  <a:pt x="4322377" y="6175798"/>
                  <a:pt x="4333998" y="6200945"/>
                  <a:pt x="4338759" y="6228757"/>
                </a:cubicBezTo>
                <a:lnTo>
                  <a:pt x="4356096" y="6361540"/>
                </a:lnTo>
                <a:lnTo>
                  <a:pt x="4356096" y="6361539"/>
                </a:lnTo>
                <a:cubicBezTo>
                  <a:pt x="4352476" y="6317151"/>
                  <a:pt x="4346190" y="6272764"/>
                  <a:pt x="4338759" y="6228756"/>
                </a:cubicBezTo>
                <a:cubicBezTo>
                  <a:pt x="4333998" y="6200944"/>
                  <a:pt x="4322377" y="6175797"/>
                  <a:pt x="4300088" y="6155602"/>
                </a:cubicBezTo>
                <a:lnTo>
                  <a:pt x="4300086" y="6155600"/>
                </a:lnTo>
                <a:lnTo>
                  <a:pt x="4284490" y="6133315"/>
                </a:lnTo>
                <a:lnTo>
                  <a:pt x="4298182" y="6108739"/>
                </a:lnTo>
                <a:cubicBezTo>
                  <a:pt x="4318377" y="6082259"/>
                  <a:pt x="4337045" y="6054826"/>
                  <a:pt x="4354382" y="6026441"/>
                </a:cubicBezTo>
                <a:cubicBezTo>
                  <a:pt x="4359906" y="6017486"/>
                  <a:pt x="4359717" y="6004532"/>
                  <a:pt x="4360858" y="5993292"/>
                </a:cubicBezTo>
                <a:lnTo>
                  <a:pt x="4360859" y="5993290"/>
                </a:lnTo>
                <a:lnTo>
                  <a:pt x="4364311" y="5964477"/>
                </a:lnTo>
                <a:lnTo>
                  <a:pt x="4364478" y="5935950"/>
                </a:lnTo>
                <a:lnTo>
                  <a:pt x="4364478" y="5935949"/>
                </a:lnTo>
                <a:lnTo>
                  <a:pt x="4364477" y="5935946"/>
                </a:lnTo>
                <a:lnTo>
                  <a:pt x="4357598" y="5909351"/>
                </a:lnTo>
                <a:lnTo>
                  <a:pt x="4346575" y="5883756"/>
                </a:lnTo>
                <a:lnTo>
                  <a:pt x="4346573" y="5883751"/>
                </a:lnTo>
                <a:cubicBezTo>
                  <a:pt x="4324663" y="5837457"/>
                  <a:pt x="4297420" y="5794974"/>
                  <a:pt x="4258177" y="5760873"/>
                </a:cubicBezTo>
                <a:cubicBezTo>
                  <a:pt x="4253033" y="5756493"/>
                  <a:pt x="4251127" y="5747728"/>
                  <a:pt x="4249412" y="5740488"/>
                </a:cubicBezTo>
                <a:cubicBezTo>
                  <a:pt x="4246554" y="5728678"/>
                  <a:pt x="4243888" y="5716485"/>
                  <a:pt x="4243506" y="5704483"/>
                </a:cubicBezTo>
                <a:cubicBezTo>
                  <a:pt x="4241603" y="5646189"/>
                  <a:pt x="4214932" y="5600467"/>
                  <a:pt x="4172258" y="5562746"/>
                </a:cubicBezTo>
                <a:lnTo>
                  <a:pt x="4162685" y="5547578"/>
                </a:lnTo>
                <a:lnTo>
                  <a:pt x="4172830" y="5531694"/>
                </a:lnTo>
                <a:lnTo>
                  <a:pt x="4172831" y="5531692"/>
                </a:lnTo>
                <a:lnTo>
                  <a:pt x="4181230" y="5520422"/>
                </a:lnTo>
                <a:lnTo>
                  <a:pt x="4183450" y="5507668"/>
                </a:lnTo>
                <a:lnTo>
                  <a:pt x="4183450" y="5507667"/>
                </a:lnTo>
                <a:cubicBezTo>
                  <a:pt x="4183403" y="5498832"/>
                  <a:pt x="4180831" y="5489497"/>
                  <a:pt x="4178926" y="5480637"/>
                </a:cubicBezTo>
                <a:cubicBezTo>
                  <a:pt x="4175116" y="5462351"/>
                  <a:pt x="4171114" y="5443870"/>
                  <a:pt x="4167304" y="5425582"/>
                </a:cubicBezTo>
                <a:cubicBezTo>
                  <a:pt x="4164638" y="5412057"/>
                  <a:pt x="4162352" y="5398721"/>
                  <a:pt x="4159113" y="5385384"/>
                </a:cubicBezTo>
                <a:lnTo>
                  <a:pt x="4154237" y="5355014"/>
                </a:lnTo>
                <a:lnTo>
                  <a:pt x="4158157" y="5321350"/>
                </a:lnTo>
                <a:lnTo>
                  <a:pt x="4183116" y="5272797"/>
                </a:lnTo>
                <a:lnTo>
                  <a:pt x="4196024" y="5248936"/>
                </a:lnTo>
                <a:lnTo>
                  <a:pt x="4206573" y="5229434"/>
                </a:lnTo>
                <a:cubicBezTo>
                  <a:pt x="4210407" y="5213598"/>
                  <a:pt x="4210359" y="5196595"/>
                  <a:pt x="4206739" y="5179068"/>
                </a:cubicBezTo>
                <a:lnTo>
                  <a:pt x="4206739" y="5179067"/>
                </a:lnTo>
                <a:cubicBezTo>
                  <a:pt x="4206263" y="5176876"/>
                  <a:pt x="4205074" y="5174400"/>
                  <a:pt x="4204192" y="5172090"/>
                </a:cubicBezTo>
                <a:lnTo>
                  <a:pt x="4203501" y="5166114"/>
                </a:lnTo>
                <a:lnTo>
                  <a:pt x="4210217" y="5133225"/>
                </a:lnTo>
                <a:lnTo>
                  <a:pt x="4210217" y="5133224"/>
                </a:lnTo>
                <a:lnTo>
                  <a:pt x="4210215" y="5133220"/>
                </a:lnTo>
                <a:lnTo>
                  <a:pt x="4203072" y="5102461"/>
                </a:lnTo>
                <a:lnTo>
                  <a:pt x="4197188" y="5087444"/>
                </a:lnTo>
                <a:lnTo>
                  <a:pt x="4197182" y="5087423"/>
                </a:lnTo>
                <a:cubicBezTo>
                  <a:pt x="4191096" y="5072411"/>
                  <a:pt x="4184997" y="5057381"/>
                  <a:pt x="4184068" y="5041521"/>
                </a:cubicBezTo>
                <a:cubicBezTo>
                  <a:pt x="4182926" y="5022852"/>
                  <a:pt x="4168828" y="5003801"/>
                  <a:pt x="4157589" y="4987037"/>
                </a:cubicBezTo>
                <a:lnTo>
                  <a:pt x="4140307" y="4957453"/>
                </a:lnTo>
                <a:lnTo>
                  <a:pt x="4132757" y="4933810"/>
                </a:lnTo>
                <a:lnTo>
                  <a:pt x="4132755" y="4933805"/>
                </a:lnTo>
                <a:lnTo>
                  <a:pt x="4134157" y="4912169"/>
                </a:lnTo>
                <a:cubicBezTo>
                  <a:pt x="4135919" y="4904359"/>
                  <a:pt x="4136431" y="4896714"/>
                  <a:pt x="4135862" y="4889276"/>
                </a:cubicBezTo>
                <a:lnTo>
                  <a:pt x="4135862" y="4889275"/>
                </a:lnTo>
                <a:lnTo>
                  <a:pt x="4131084" y="4867614"/>
                </a:lnTo>
                <a:lnTo>
                  <a:pt x="4128333" y="4863343"/>
                </a:lnTo>
                <a:lnTo>
                  <a:pt x="4126583" y="4857317"/>
                </a:lnTo>
                <a:cubicBezTo>
                  <a:pt x="4121440" y="4847214"/>
                  <a:pt x="4114439" y="4837703"/>
                  <a:pt x="4106152" y="4828916"/>
                </a:cubicBezTo>
                <a:lnTo>
                  <a:pt x="4091316" y="4800483"/>
                </a:lnTo>
                <a:lnTo>
                  <a:pt x="4092625" y="4767765"/>
                </a:lnTo>
                <a:cubicBezTo>
                  <a:pt x="4098531" y="4738236"/>
                  <a:pt x="4098913" y="4707565"/>
                  <a:pt x="4102532" y="4677656"/>
                </a:cubicBezTo>
                <a:cubicBezTo>
                  <a:pt x="4103294" y="4671177"/>
                  <a:pt x="4105962" y="4662987"/>
                  <a:pt x="4110534" y="4659175"/>
                </a:cubicBezTo>
                <a:cubicBezTo>
                  <a:pt x="4167304" y="4612501"/>
                  <a:pt x="4167876" y="4546777"/>
                  <a:pt x="4170544" y="4482005"/>
                </a:cubicBezTo>
                <a:cubicBezTo>
                  <a:pt x="4172258" y="4442762"/>
                  <a:pt x="4172258" y="4403326"/>
                  <a:pt x="4171306" y="4363891"/>
                </a:cubicBezTo>
                <a:lnTo>
                  <a:pt x="4171306" y="4363890"/>
                </a:lnTo>
                <a:cubicBezTo>
                  <a:pt x="4171114" y="4350554"/>
                  <a:pt x="4168066" y="4336457"/>
                  <a:pt x="4162352" y="4324645"/>
                </a:cubicBezTo>
                <a:cubicBezTo>
                  <a:pt x="4150349" y="4300070"/>
                  <a:pt x="4134729" y="4277401"/>
                  <a:pt x="4122536" y="4253014"/>
                </a:cubicBezTo>
                <a:close/>
                <a:moveTo>
                  <a:pt x="4113010" y="4165383"/>
                </a:moveTo>
                <a:lnTo>
                  <a:pt x="4113010" y="4165384"/>
                </a:lnTo>
                <a:lnTo>
                  <a:pt x="4116915" y="4192388"/>
                </a:lnTo>
                <a:lnTo>
                  <a:pt x="4116915" y="4192387"/>
                </a:lnTo>
                <a:cubicBezTo>
                  <a:pt x="4117011" y="4182767"/>
                  <a:pt x="4116439" y="4173480"/>
                  <a:pt x="4113010" y="4165383"/>
                </a:cubicBezTo>
                <a:close/>
                <a:moveTo>
                  <a:pt x="4100628" y="3885338"/>
                </a:moveTo>
                <a:lnTo>
                  <a:pt x="4100628" y="3885339"/>
                </a:lnTo>
                <a:cubicBezTo>
                  <a:pt x="4110344" y="3897722"/>
                  <a:pt x="4117750" y="3910319"/>
                  <a:pt x="4123009" y="3923125"/>
                </a:cubicBezTo>
                <a:lnTo>
                  <a:pt x="4132513" y="3962160"/>
                </a:lnTo>
                <a:lnTo>
                  <a:pt x="4116821" y="4043838"/>
                </a:lnTo>
                <a:lnTo>
                  <a:pt x="4116820" y="4043839"/>
                </a:lnTo>
                <a:cubicBezTo>
                  <a:pt x="4108057" y="4063842"/>
                  <a:pt x="4102675" y="4083702"/>
                  <a:pt x="4101699" y="4103825"/>
                </a:cubicBezTo>
                <a:lnTo>
                  <a:pt x="4101699" y="4103826"/>
                </a:lnTo>
                <a:lnTo>
                  <a:pt x="4103666" y="4134255"/>
                </a:lnTo>
                <a:lnTo>
                  <a:pt x="4113010" y="4165382"/>
                </a:lnTo>
                <a:lnTo>
                  <a:pt x="4101699" y="4103826"/>
                </a:lnTo>
                <a:lnTo>
                  <a:pt x="4116820" y="4043840"/>
                </a:lnTo>
                <a:lnTo>
                  <a:pt x="4116821" y="4043838"/>
                </a:lnTo>
                <a:lnTo>
                  <a:pt x="4130123" y="4002410"/>
                </a:lnTo>
                <a:lnTo>
                  <a:pt x="4132513" y="3962160"/>
                </a:lnTo>
                <a:lnTo>
                  <a:pt x="4132513" y="3962159"/>
                </a:lnTo>
                <a:cubicBezTo>
                  <a:pt x="4130251" y="3935727"/>
                  <a:pt x="4120060" y="3910104"/>
                  <a:pt x="4100628" y="3885338"/>
                </a:cubicBezTo>
                <a:close/>
                <a:moveTo>
                  <a:pt x="4115391" y="3670561"/>
                </a:moveTo>
                <a:lnTo>
                  <a:pt x="4117820" y="3680164"/>
                </a:lnTo>
                <a:lnTo>
                  <a:pt x="4113772" y="3734837"/>
                </a:lnTo>
                <a:lnTo>
                  <a:pt x="4113772" y="3734838"/>
                </a:lnTo>
                <a:cubicBezTo>
                  <a:pt x="4112820" y="3741316"/>
                  <a:pt x="4111486" y="3749126"/>
                  <a:pt x="4114154" y="3754653"/>
                </a:cubicBezTo>
                <a:lnTo>
                  <a:pt x="4120511" y="3789776"/>
                </a:lnTo>
                <a:lnTo>
                  <a:pt x="4105580" y="3822472"/>
                </a:lnTo>
                <a:cubicBezTo>
                  <a:pt x="4098532" y="3831902"/>
                  <a:pt x="4092912" y="3842046"/>
                  <a:pt x="4091245" y="3852619"/>
                </a:cubicBezTo>
                <a:lnTo>
                  <a:pt x="4091245" y="3852620"/>
                </a:lnTo>
                <a:lnTo>
                  <a:pt x="4092025" y="3868764"/>
                </a:lnTo>
                <a:lnTo>
                  <a:pt x="4100628" y="3885337"/>
                </a:lnTo>
                <a:lnTo>
                  <a:pt x="4091245" y="3852620"/>
                </a:lnTo>
                <a:lnTo>
                  <a:pt x="4105580" y="3822473"/>
                </a:lnTo>
                <a:cubicBezTo>
                  <a:pt x="4113772" y="3811614"/>
                  <a:pt x="4118916" y="3800897"/>
                  <a:pt x="4120511" y="3789777"/>
                </a:cubicBezTo>
                <a:lnTo>
                  <a:pt x="4120511" y="3789776"/>
                </a:lnTo>
                <a:cubicBezTo>
                  <a:pt x="4122107" y="3778655"/>
                  <a:pt x="4120154" y="3767130"/>
                  <a:pt x="4114154" y="3754652"/>
                </a:cubicBezTo>
                <a:lnTo>
                  <a:pt x="4113772" y="3734838"/>
                </a:lnTo>
                <a:lnTo>
                  <a:pt x="4117820" y="3680164"/>
                </a:lnTo>
                <a:lnTo>
                  <a:pt x="4117820" y="3680163"/>
                </a:lnTo>
                <a:close/>
                <a:moveTo>
                  <a:pt x="4185711" y="2836172"/>
                </a:moveTo>
                <a:lnTo>
                  <a:pt x="4177020" y="2848793"/>
                </a:lnTo>
                <a:cubicBezTo>
                  <a:pt x="4172020" y="2865010"/>
                  <a:pt x="4166162" y="2881307"/>
                  <a:pt x="4161416" y="2897785"/>
                </a:cubicBezTo>
                <a:lnTo>
                  <a:pt x="4160387" y="2903551"/>
                </a:lnTo>
                <a:lnTo>
                  <a:pt x="4157113" y="2914328"/>
                </a:lnTo>
                <a:lnTo>
                  <a:pt x="4152482" y="2947859"/>
                </a:lnTo>
                <a:lnTo>
                  <a:pt x="4152481" y="2947862"/>
                </a:lnTo>
                <a:lnTo>
                  <a:pt x="4152481" y="2947863"/>
                </a:lnTo>
                <a:cubicBezTo>
                  <a:pt x="4152112" y="2959157"/>
                  <a:pt x="4153112" y="2970576"/>
                  <a:pt x="4156065" y="2982149"/>
                </a:cubicBezTo>
                <a:lnTo>
                  <a:pt x="4167758" y="3077402"/>
                </a:lnTo>
                <a:lnTo>
                  <a:pt x="4155303" y="3172654"/>
                </a:lnTo>
                <a:cubicBezTo>
                  <a:pt x="4129394" y="3276480"/>
                  <a:pt x="4101962" y="3380305"/>
                  <a:pt x="4107676" y="3489467"/>
                </a:cubicBezTo>
                <a:cubicBezTo>
                  <a:pt x="4108628" y="3507563"/>
                  <a:pt x="4097007" y="3529090"/>
                  <a:pt x="4085577" y="3544713"/>
                </a:cubicBezTo>
                <a:cubicBezTo>
                  <a:pt x="4074719" y="3559668"/>
                  <a:pt x="4068860" y="3566811"/>
                  <a:pt x="4067955" y="3574408"/>
                </a:cubicBezTo>
                <a:lnTo>
                  <a:pt x="4067956" y="3574408"/>
                </a:lnTo>
                <a:lnTo>
                  <a:pt x="4067955" y="3574409"/>
                </a:lnTo>
                <a:cubicBezTo>
                  <a:pt x="4067050" y="3582005"/>
                  <a:pt x="4071099" y="3590054"/>
                  <a:pt x="4080053" y="3606818"/>
                </a:cubicBezTo>
                <a:cubicBezTo>
                  <a:pt x="4084435" y="3614820"/>
                  <a:pt x="4087101" y="3624726"/>
                  <a:pt x="4093579" y="3630633"/>
                </a:cubicBezTo>
                <a:lnTo>
                  <a:pt x="4109452" y="3651926"/>
                </a:lnTo>
                <a:lnTo>
                  <a:pt x="4093579" y="3630632"/>
                </a:lnTo>
                <a:cubicBezTo>
                  <a:pt x="4087101" y="3624725"/>
                  <a:pt x="4084435" y="3614819"/>
                  <a:pt x="4080053" y="3606817"/>
                </a:cubicBezTo>
                <a:cubicBezTo>
                  <a:pt x="4075576" y="3598435"/>
                  <a:pt x="4072325" y="3592232"/>
                  <a:pt x="4070307" y="3587174"/>
                </a:cubicBezTo>
                <a:lnTo>
                  <a:pt x="4067956" y="3574408"/>
                </a:lnTo>
                <a:lnTo>
                  <a:pt x="4073034" y="3562321"/>
                </a:lnTo>
                <a:cubicBezTo>
                  <a:pt x="4075969" y="3557716"/>
                  <a:pt x="4080148" y="3552191"/>
                  <a:pt x="4085577" y="3544714"/>
                </a:cubicBezTo>
                <a:cubicBezTo>
                  <a:pt x="4097007" y="3529091"/>
                  <a:pt x="4108628" y="3507564"/>
                  <a:pt x="4107676" y="3489468"/>
                </a:cubicBezTo>
                <a:cubicBezTo>
                  <a:pt x="4101962" y="3380306"/>
                  <a:pt x="4129394" y="3276481"/>
                  <a:pt x="4155303" y="3172655"/>
                </a:cubicBezTo>
                <a:cubicBezTo>
                  <a:pt x="4163305" y="3140650"/>
                  <a:pt x="4167543" y="3109026"/>
                  <a:pt x="4167758" y="3077402"/>
                </a:cubicBezTo>
                <a:lnTo>
                  <a:pt x="4167758" y="3077401"/>
                </a:lnTo>
                <a:cubicBezTo>
                  <a:pt x="4167972" y="3045777"/>
                  <a:pt x="4164162" y="3014153"/>
                  <a:pt x="4156065" y="2982148"/>
                </a:cubicBezTo>
                <a:lnTo>
                  <a:pt x="4152481" y="2947863"/>
                </a:lnTo>
                <a:lnTo>
                  <a:pt x="4152482" y="2947859"/>
                </a:lnTo>
                <a:lnTo>
                  <a:pt x="4160387" y="2903551"/>
                </a:lnTo>
                <a:lnTo>
                  <a:pt x="4177020" y="2848794"/>
                </a:lnTo>
                <a:cubicBezTo>
                  <a:pt x="4178353" y="2844317"/>
                  <a:pt x="4181639" y="2839983"/>
                  <a:pt x="4185711" y="2836173"/>
                </a:cubicBezTo>
                <a:close/>
                <a:moveTo>
                  <a:pt x="3701225" y="1508458"/>
                </a:moveTo>
                <a:lnTo>
                  <a:pt x="3673131" y="1596214"/>
                </a:lnTo>
                <a:cubicBezTo>
                  <a:pt x="3670654" y="1604979"/>
                  <a:pt x="3672179" y="1615837"/>
                  <a:pt x="3675036" y="1624981"/>
                </a:cubicBezTo>
                <a:cubicBezTo>
                  <a:pt x="3684752" y="1656224"/>
                  <a:pt x="3709137" y="1676037"/>
                  <a:pt x="3731617" y="1697754"/>
                </a:cubicBezTo>
                <a:cubicBezTo>
                  <a:pt x="3741524" y="1707280"/>
                  <a:pt x="3748572" y="1720424"/>
                  <a:pt x="3754286" y="1733189"/>
                </a:cubicBezTo>
                <a:cubicBezTo>
                  <a:pt x="3768957" y="1766336"/>
                  <a:pt x="3782101" y="1800247"/>
                  <a:pt x="3796007" y="1833776"/>
                </a:cubicBezTo>
                <a:cubicBezTo>
                  <a:pt x="3797341" y="1837014"/>
                  <a:pt x="3800770" y="1839680"/>
                  <a:pt x="3803628" y="1842159"/>
                </a:cubicBezTo>
                <a:cubicBezTo>
                  <a:pt x="3833729" y="1866923"/>
                  <a:pt x="3864018" y="1891498"/>
                  <a:pt x="3894119" y="1916455"/>
                </a:cubicBezTo>
                <a:cubicBezTo>
                  <a:pt x="3899833" y="1921217"/>
                  <a:pt x="3904025" y="1928077"/>
                  <a:pt x="3909549" y="1933220"/>
                </a:cubicBezTo>
                <a:cubicBezTo>
                  <a:pt x="3917169" y="1940460"/>
                  <a:pt x="3924410" y="1949604"/>
                  <a:pt x="3933554" y="1953414"/>
                </a:cubicBezTo>
                <a:cubicBezTo>
                  <a:pt x="3962319" y="1965225"/>
                  <a:pt x="3974703" y="1987895"/>
                  <a:pt x="3980037" y="2016470"/>
                </a:cubicBezTo>
                <a:cubicBezTo>
                  <a:pt x="3984990" y="2042571"/>
                  <a:pt x="3989182" y="2068670"/>
                  <a:pt x="3994896" y="2094579"/>
                </a:cubicBezTo>
                <a:cubicBezTo>
                  <a:pt x="4001754" y="2126202"/>
                  <a:pt x="4009184" y="2157637"/>
                  <a:pt x="4017567" y="2188880"/>
                </a:cubicBezTo>
                <a:cubicBezTo>
                  <a:pt x="4021187" y="2202405"/>
                  <a:pt x="4025377" y="2216693"/>
                  <a:pt x="4032807" y="2228315"/>
                </a:cubicBezTo>
                <a:cubicBezTo>
                  <a:pt x="4053382" y="2260891"/>
                  <a:pt x="4067288" y="2295754"/>
                  <a:pt x="4061764" y="2334045"/>
                </a:cubicBezTo>
                <a:cubicBezTo>
                  <a:pt x="4057382" y="2364716"/>
                  <a:pt x="4068622" y="2390435"/>
                  <a:pt x="4086149" y="2409486"/>
                </a:cubicBezTo>
                <a:cubicBezTo>
                  <a:pt x="4094103" y="2418155"/>
                  <a:pt x="4099616" y="2426977"/>
                  <a:pt x="4103250" y="2435913"/>
                </a:cubicBezTo>
                <a:lnTo>
                  <a:pt x="4109081" y="2463018"/>
                </a:lnTo>
                <a:lnTo>
                  <a:pt x="4109080" y="2463031"/>
                </a:lnTo>
                <a:lnTo>
                  <a:pt x="4100439" y="2518262"/>
                </a:lnTo>
                <a:lnTo>
                  <a:pt x="4100438" y="2518264"/>
                </a:lnTo>
                <a:cubicBezTo>
                  <a:pt x="4097771" y="2527790"/>
                  <a:pt x="4096627" y="2536458"/>
                  <a:pt x="4096794" y="2545006"/>
                </a:cubicBezTo>
                <a:lnTo>
                  <a:pt x="4096794" y="2545007"/>
                </a:lnTo>
                <a:cubicBezTo>
                  <a:pt x="4096960" y="2553556"/>
                  <a:pt x="4098437" y="2561986"/>
                  <a:pt x="4101008" y="2571035"/>
                </a:cubicBezTo>
                <a:cubicBezTo>
                  <a:pt x="4113010" y="2612946"/>
                  <a:pt x="4145587" y="2640951"/>
                  <a:pt x="4174162" y="2668002"/>
                </a:cubicBezTo>
                <a:cubicBezTo>
                  <a:pt x="4198547" y="2691055"/>
                  <a:pt x="4212264" y="2716964"/>
                  <a:pt x="4222552" y="2745349"/>
                </a:cubicBezTo>
                <a:lnTo>
                  <a:pt x="4222553" y="2745352"/>
                </a:lnTo>
                <a:lnTo>
                  <a:pt x="4228473" y="2778006"/>
                </a:lnTo>
                <a:lnTo>
                  <a:pt x="4228053" y="2785440"/>
                </a:lnTo>
                <a:lnTo>
                  <a:pt x="4217974" y="2811780"/>
                </a:lnTo>
                <a:lnTo>
                  <a:pt x="4217970" y="2811787"/>
                </a:lnTo>
                <a:lnTo>
                  <a:pt x="4217971" y="2811787"/>
                </a:lnTo>
                <a:lnTo>
                  <a:pt x="4217974" y="2811780"/>
                </a:lnTo>
                <a:lnTo>
                  <a:pt x="4227624" y="2793023"/>
                </a:lnTo>
                <a:lnTo>
                  <a:pt x="4228053" y="2785440"/>
                </a:lnTo>
                <a:lnTo>
                  <a:pt x="4229253" y="2782305"/>
                </a:lnTo>
                <a:lnTo>
                  <a:pt x="4228473" y="2778006"/>
                </a:lnTo>
                <a:lnTo>
                  <a:pt x="4228883" y="2770757"/>
                </a:lnTo>
                <a:lnTo>
                  <a:pt x="4222553" y="2745352"/>
                </a:lnTo>
                <a:lnTo>
                  <a:pt x="4222552" y="2745348"/>
                </a:lnTo>
                <a:cubicBezTo>
                  <a:pt x="4212264" y="2716963"/>
                  <a:pt x="4198547" y="2691054"/>
                  <a:pt x="4174162" y="2668001"/>
                </a:cubicBezTo>
                <a:cubicBezTo>
                  <a:pt x="4145587" y="2640950"/>
                  <a:pt x="4113010" y="2612945"/>
                  <a:pt x="4101008" y="2571034"/>
                </a:cubicBezTo>
                <a:lnTo>
                  <a:pt x="4096794" y="2545007"/>
                </a:lnTo>
                <a:lnTo>
                  <a:pt x="4100438" y="2518265"/>
                </a:lnTo>
                <a:lnTo>
                  <a:pt x="4100439" y="2518262"/>
                </a:lnTo>
                <a:lnTo>
                  <a:pt x="4107019" y="2490551"/>
                </a:lnTo>
                <a:lnTo>
                  <a:pt x="4109080" y="2463031"/>
                </a:lnTo>
                <a:lnTo>
                  <a:pt x="4109082" y="2463019"/>
                </a:lnTo>
                <a:lnTo>
                  <a:pt x="4109081" y="2463018"/>
                </a:lnTo>
                <a:lnTo>
                  <a:pt x="4109082" y="2463018"/>
                </a:lnTo>
                <a:cubicBezTo>
                  <a:pt x="4108200" y="2444777"/>
                  <a:pt x="4102057" y="2426822"/>
                  <a:pt x="4086149" y="2409485"/>
                </a:cubicBezTo>
                <a:cubicBezTo>
                  <a:pt x="4068622" y="2390434"/>
                  <a:pt x="4057382" y="2364715"/>
                  <a:pt x="4061764" y="2334044"/>
                </a:cubicBezTo>
                <a:cubicBezTo>
                  <a:pt x="4067288" y="2295753"/>
                  <a:pt x="4053382" y="2260890"/>
                  <a:pt x="4032807" y="2228314"/>
                </a:cubicBezTo>
                <a:cubicBezTo>
                  <a:pt x="4025377" y="2216692"/>
                  <a:pt x="4021187" y="2202404"/>
                  <a:pt x="4017567" y="2188879"/>
                </a:cubicBezTo>
                <a:cubicBezTo>
                  <a:pt x="4009184" y="2157636"/>
                  <a:pt x="4001754" y="2126201"/>
                  <a:pt x="3994896" y="2094578"/>
                </a:cubicBezTo>
                <a:cubicBezTo>
                  <a:pt x="3989182" y="2068669"/>
                  <a:pt x="3984990" y="2042570"/>
                  <a:pt x="3980037" y="2016469"/>
                </a:cubicBezTo>
                <a:cubicBezTo>
                  <a:pt x="3974703" y="1987894"/>
                  <a:pt x="3962319" y="1965224"/>
                  <a:pt x="3933554" y="1953413"/>
                </a:cubicBezTo>
                <a:cubicBezTo>
                  <a:pt x="3924410" y="1949603"/>
                  <a:pt x="3917169" y="1940459"/>
                  <a:pt x="3909549" y="1933219"/>
                </a:cubicBezTo>
                <a:cubicBezTo>
                  <a:pt x="3904025" y="1928076"/>
                  <a:pt x="3899833" y="1921216"/>
                  <a:pt x="3894119" y="1916454"/>
                </a:cubicBezTo>
                <a:cubicBezTo>
                  <a:pt x="3864018" y="1891497"/>
                  <a:pt x="3833729" y="1866922"/>
                  <a:pt x="3803628" y="1842158"/>
                </a:cubicBezTo>
                <a:cubicBezTo>
                  <a:pt x="3800770" y="1839679"/>
                  <a:pt x="3797341" y="1837013"/>
                  <a:pt x="3796007" y="1833775"/>
                </a:cubicBezTo>
                <a:cubicBezTo>
                  <a:pt x="3782101" y="1800246"/>
                  <a:pt x="3768958" y="1766335"/>
                  <a:pt x="3754286" y="1733188"/>
                </a:cubicBezTo>
                <a:cubicBezTo>
                  <a:pt x="3748572" y="1720423"/>
                  <a:pt x="3741524" y="1707279"/>
                  <a:pt x="3731618" y="1697753"/>
                </a:cubicBezTo>
                <a:cubicBezTo>
                  <a:pt x="3709138" y="1676036"/>
                  <a:pt x="3684752" y="1656223"/>
                  <a:pt x="3675036" y="1624980"/>
                </a:cubicBezTo>
                <a:cubicBezTo>
                  <a:pt x="3672180" y="1615836"/>
                  <a:pt x="3670655" y="1604978"/>
                  <a:pt x="3673132" y="1596213"/>
                </a:cubicBezTo>
                <a:close/>
                <a:moveTo>
                  <a:pt x="3719830" y="1459073"/>
                </a:moveTo>
                <a:lnTo>
                  <a:pt x="3719829" y="1459074"/>
                </a:lnTo>
                <a:lnTo>
                  <a:pt x="3710612" y="1481572"/>
                </a:lnTo>
                <a:close/>
                <a:moveTo>
                  <a:pt x="3739023" y="1268758"/>
                </a:moveTo>
                <a:cubicBezTo>
                  <a:pt x="3739475" y="1275402"/>
                  <a:pt x="3741047" y="1281689"/>
                  <a:pt x="3744190" y="1286070"/>
                </a:cubicBezTo>
                <a:cubicBezTo>
                  <a:pt x="3758763" y="1306930"/>
                  <a:pt x="3765003" y="1328553"/>
                  <a:pt x="3766527" y="1350628"/>
                </a:cubicBezTo>
                <a:lnTo>
                  <a:pt x="3760933" y="1413840"/>
                </a:lnTo>
                <a:lnTo>
                  <a:pt x="3766528" y="1350627"/>
                </a:lnTo>
                <a:cubicBezTo>
                  <a:pt x="3765003" y="1328552"/>
                  <a:pt x="3758764" y="1306930"/>
                  <a:pt x="3744190" y="1286069"/>
                </a:cubicBezTo>
                <a:close/>
                <a:moveTo>
                  <a:pt x="3680752" y="773035"/>
                </a:moveTo>
                <a:lnTo>
                  <a:pt x="3680752" y="773036"/>
                </a:lnTo>
                <a:cubicBezTo>
                  <a:pt x="3683038" y="800277"/>
                  <a:pt x="3686276" y="827330"/>
                  <a:pt x="3688752" y="854380"/>
                </a:cubicBezTo>
                <a:cubicBezTo>
                  <a:pt x="3691038" y="878957"/>
                  <a:pt x="3691800" y="903723"/>
                  <a:pt x="3719805" y="915344"/>
                </a:cubicBezTo>
                <a:cubicBezTo>
                  <a:pt x="3724187" y="917060"/>
                  <a:pt x="3727425" y="922774"/>
                  <a:pt x="3730283" y="927156"/>
                </a:cubicBezTo>
                <a:cubicBezTo>
                  <a:pt x="3774291" y="994786"/>
                  <a:pt x="3773147" y="1030981"/>
                  <a:pt x="3726663" y="1097088"/>
                </a:cubicBezTo>
                <a:cubicBezTo>
                  <a:pt x="3721901" y="1103946"/>
                  <a:pt x="3718471" y="1118614"/>
                  <a:pt x="3722281" y="1123186"/>
                </a:cubicBezTo>
                <a:cubicBezTo>
                  <a:pt x="3738093" y="1142618"/>
                  <a:pt x="3745142" y="1162954"/>
                  <a:pt x="3747000" y="1184029"/>
                </a:cubicBezTo>
                <a:cubicBezTo>
                  <a:pt x="3745142" y="1162954"/>
                  <a:pt x="3738094" y="1142617"/>
                  <a:pt x="3722282" y="1123185"/>
                </a:cubicBezTo>
                <a:cubicBezTo>
                  <a:pt x="3718472" y="1118613"/>
                  <a:pt x="3721902" y="1103945"/>
                  <a:pt x="3726664" y="1097087"/>
                </a:cubicBezTo>
                <a:cubicBezTo>
                  <a:pt x="3773148" y="1030980"/>
                  <a:pt x="3774292" y="994785"/>
                  <a:pt x="3730284" y="927155"/>
                </a:cubicBezTo>
                <a:cubicBezTo>
                  <a:pt x="3727426" y="922773"/>
                  <a:pt x="3724188" y="917059"/>
                  <a:pt x="3719806" y="915343"/>
                </a:cubicBezTo>
                <a:cubicBezTo>
                  <a:pt x="3691800" y="903722"/>
                  <a:pt x="3691038" y="878956"/>
                  <a:pt x="3688752" y="854379"/>
                </a:cubicBezTo>
                <a:close/>
                <a:moveTo>
                  <a:pt x="3736153" y="517851"/>
                </a:moveTo>
                <a:lnTo>
                  <a:pt x="3727235" y="556048"/>
                </a:lnTo>
                <a:cubicBezTo>
                  <a:pt x="3725139" y="564049"/>
                  <a:pt x="3719615" y="572623"/>
                  <a:pt x="3720757" y="580051"/>
                </a:cubicBezTo>
                <a:cubicBezTo>
                  <a:pt x="3724091" y="601579"/>
                  <a:pt x="3721662" y="622201"/>
                  <a:pt x="3717376" y="642538"/>
                </a:cubicBezTo>
                <a:lnTo>
                  <a:pt x="3704853" y="694928"/>
                </a:lnTo>
                <a:lnTo>
                  <a:pt x="3717377" y="642537"/>
                </a:lnTo>
                <a:cubicBezTo>
                  <a:pt x="3721663" y="622201"/>
                  <a:pt x="3724092" y="601578"/>
                  <a:pt x="3720758" y="580050"/>
                </a:cubicBezTo>
                <a:cubicBezTo>
                  <a:pt x="3719616" y="572622"/>
                  <a:pt x="3725140" y="564048"/>
                  <a:pt x="3727236" y="556047"/>
                </a:cubicBezTo>
                <a:close/>
                <a:moveTo>
                  <a:pt x="3749448" y="298169"/>
                </a:moveTo>
                <a:lnTo>
                  <a:pt x="3734666" y="313533"/>
                </a:lnTo>
                <a:lnTo>
                  <a:pt x="3734666" y="313533"/>
                </a:lnTo>
                <a:lnTo>
                  <a:pt x="3734665" y="313534"/>
                </a:lnTo>
                <a:cubicBezTo>
                  <a:pt x="3730473" y="316390"/>
                  <a:pt x="3732759" y="330299"/>
                  <a:pt x="3734093" y="338871"/>
                </a:cubicBezTo>
                <a:lnTo>
                  <a:pt x="3734100" y="338903"/>
                </a:lnTo>
                <a:lnTo>
                  <a:pt x="3744000" y="395640"/>
                </a:lnTo>
                <a:lnTo>
                  <a:pt x="3740190" y="367328"/>
                </a:lnTo>
                <a:lnTo>
                  <a:pt x="3734100" y="338903"/>
                </a:lnTo>
                <a:lnTo>
                  <a:pt x="3734094" y="338870"/>
                </a:lnTo>
                <a:cubicBezTo>
                  <a:pt x="3733427" y="334584"/>
                  <a:pt x="3732522" y="328964"/>
                  <a:pt x="3732308" y="324058"/>
                </a:cubicBezTo>
                <a:lnTo>
                  <a:pt x="3734666" y="313533"/>
                </a:lnTo>
                <a:close/>
                <a:moveTo>
                  <a:pt x="3756993" y="281568"/>
                </a:moveTo>
                <a:lnTo>
                  <a:pt x="3752098" y="295415"/>
                </a:lnTo>
                <a:lnTo>
                  <a:pt x="3752099" y="295415"/>
                </a:lnTo>
                <a:close/>
                <a:moveTo>
                  <a:pt x="3743673" y="24486"/>
                </a:moveTo>
                <a:lnTo>
                  <a:pt x="3741410" y="74129"/>
                </a:lnTo>
                <a:cubicBezTo>
                  <a:pt x="3742333" y="91492"/>
                  <a:pt x="3744643" y="108703"/>
                  <a:pt x="3747334" y="125861"/>
                </a:cubicBezTo>
                <a:lnTo>
                  <a:pt x="3751729" y="153388"/>
                </a:lnTo>
                <a:lnTo>
                  <a:pt x="3760002" y="228944"/>
                </a:lnTo>
                <a:lnTo>
                  <a:pt x="3755543" y="177271"/>
                </a:lnTo>
                <a:lnTo>
                  <a:pt x="3751729" y="153388"/>
                </a:lnTo>
                <a:lnTo>
                  <a:pt x="3751530" y="151569"/>
                </a:lnTo>
                <a:cubicBezTo>
                  <a:pt x="3747300" y="125876"/>
                  <a:pt x="3742795" y="100174"/>
                  <a:pt x="3741411" y="74129"/>
                </a:cubicBezTo>
                <a:close/>
                <a:moveTo>
                  <a:pt x="3741092" y="0"/>
                </a:moveTo>
                <a:lnTo>
                  <a:pt x="4205201" y="0"/>
                </a:lnTo>
                <a:lnTo>
                  <a:pt x="4204073" y="2817"/>
                </a:lnTo>
                <a:cubicBezTo>
                  <a:pt x="4195691" y="21486"/>
                  <a:pt x="4193023" y="43012"/>
                  <a:pt x="4189974" y="63587"/>
                </a:cubicBezTo>
                <a:cubicBezTo>
                  <a:pt x="4184450" y="101308"/>
                  <a:pt x="4181020" y="139219"/>
                  <a:pt x="4176068" y="176939"/>
                </a:cubicBezTo>
                <a:cubicBezTo>
                  <a:pt x="4174924" y="184941"/>
                  <a:pt x="4172830" y="194085"/>
                  <a:pt x="4168066" y="200182"/>
                </a:cubicBezTo>
                <a:cubicBezTo>
                  <a:pt x="4136061" y="241901"/>
                  <a:pt x="4127108" y="292579"/>
                  <a:pt x="4130154" y="340774"/>
                </a:cubicBezTo>
                <a:cubicBezTo>
                  <a:pt x="4132443" y="378686"/>
                  <a:pt x="4134157" y="415835"/>
                  <a:pt x="4130919" y="453364"/>
                </a:cubicBezTo>
                <a:cubicBezTo>
                  <a:pt x="4130727" y="456222"/>
                  <a:pt x="4131109" y="460032"/>
                  <a:pt x="4132633" y="462126"/>
                </a:cubicBezTo>
                <a:cubicBezTo>
                  <a:pt x="4142729" y="475081"/>
                  <a:pt x="4143491" y="488607"/>
                  <a:pt x="4145205" y="505182"/>
                </a:cubicBezTo>
                <a:cubicBezTo>
                  <a:pt x="4147683" y="528615"/>
                  <a:pt x="4145967" y="550141"/>
                  <a:pt x="4141777" y="571860"/>
                </a:cubicBezTo>
                <a:cubicBezTo>
                  <a:pt x="4138729" y="587672"/>
                  <a:pt x="4132443" y="603673"/>
                  <a:pt x="4124440" y="617772"/>
                </a:cubicBezTo>
                <a:cubicBezTo>
                  <a:pt x="4113200" y="637392"/>
                  <a:pt x="4108820" y="656255"/>
                  <a:pt x="4123678" y="674923"/>
                </a:cubicBezTo>
                <a:cubicBezTo>
                  <a:pt x="4139491" y="695116"/>
                  <a:pt x="4133967" y="717977"/>
                  <a:pt x="4134537" y="740268"/>
                </a:cubicBezTo>
                <a:cubicBezTo>
                  <a:pt x="4134729" y="749982"/>
                  <a:pt x="4134347" y="760270"/>
                  <a:pt x="4136823" y="769605"/>
                </a:cubicBezTo>
                <a:cubicBezTo>
                  <a:pt x="4143873" y="796655"/>
                  <a:pt x="4154541" y="822756"/>
                  <a:pt x="4159303" y="850189"/>
                </a:cubicBezTo>
                <a:cubicBezTo>
                  <a:pt x="4161970" y="865430"/>
                  <a:pt x="4157207" y="882384"/>
                  <a:pt x="4153779" y="898198"/>
                </a:cubicBezTo>
                <a:cubicBezTo>
                  <a:pt x="4150159" y="914200"/>
                  <a:pt x="4144635" y="930011"/>
                  <a:pt x="4138919" y="945444"/>
                </a:cubicBezTo>
                <a:cubicBezTo>
                  <a:pt x="4135109" y="955920"/>
                  <a:pt x="4131489" y="967350"/>
                  <a:pt x="4124630" y="975733"/>
                </a:cubicBezTo>
                <a:cubicBezTo>
                  <a:pt x="4109010" y="994785"/>
                  <a:pt x="4106342" y="1014406"/>
                  <a:pt x="4114534" y="1036887"/>
                </a:cubicBezTo>
                <a:cubicBezTo>
                  <a:pt x="4115868" y="1040315"/>
                  <a:pt x="4115868" y="1044315"/>
                  <a:pt x="4116058" y="1048125"/>
                </a:cubicBezTo>
                <a:cubicBezTo>
                  <a:pt x="4120058" y="1109091"/>
                  <a:pt x="4122536" y="1170051"/>
                  <a:pt x="4128632" y="1230633"/>
                </a:cubicBezTo>
                <a:cubicBezTo>
                  <a:pt x="4131109" y="1255206"/>
                  <a:pt x="4141967" y="1278829"/>
                  <a:pt x="4148825" y="1303024"/>
                </a:cubicBezTo>
                <a:cubicBezTo>
                  <a:pt x="4150159" y="1307978"/>
                  <a:pt x="4152255" y="1313504"/>
                  <a:pt x="4151301" y="1318456"/>
                </a:cubicBezTo>
                <a:cubicBezTo>
                  <a:pt x="4141777" y="1372368"/>
                  <a:pt x="4155683" y="1422854"/>
                  <a:pt x="4173972" y="1472575"/>
                </a:cubicBezTo>
                <a:cubicBezTo>
                  <a:pt x="4175878" y="1477717"/>
                  <a:pt x="4175306" y="1484004"/>
                  <a:pt x="4174924" y="1489720"/>
                </a:cubicBezTo>
                <a:cubicBezTo>
                  <a:pt x="4173592" y="1505724"/>
                  <a:pt x="4166924" y="1523059"/>
                  <a:pt x="4170924" y="1537537"/>
                </a:cubicBezTo>
                <a:cubicBezTo>
                  <a:pt x="4181974" y="1576019"/>
                  <a:pt x="4195309" y="1614120"/>
                  <a:pt x="4212073" y="1650317"/>
                </a:cubicBezTo>
                <a:cubicBezTo>
                  <a:pt x="4229028" y="1687086"/>
                  <a:pt x="4243316" y="1721185"/>
                  <a:pt x="4226173" y="1763287"/>
                </a:cubicBezTo>
                <a:cubicBezTo>
                  <a:pt x="4218932" y="1781194"/>
                  <a:pt x="4224076" y="1804816"/>
                  <a:pt x="4225981" y="1825393"/>
                </a:cubicBezTo>
                <a:cubicBezTo>
                  <a:pt x="4227504" y="1840441"/>
                  <a:pt x="4236078" y="1854920"/>
                  <a:pt x="4236078" y="1869780"/>
                </a:cubicBezTo>
                <a:cubicBezTo>
                  <a:pt x="4236078" y="1909408"/>
                  <a:pt x="4246174" y="1944649"/>
                  <a:pt x="4266749" y="1978940"/>
                </a:cubicBezTo>
                <a:cubicBezTo>
                  <a:pt x="4274749" y="1992279"/>
                  <a:pt x="4269416" y="2013043"/>
                  <a:pt x="4271512" y="2030378"/>
                </a:cubicBezTo>
                <a:cubicBezTo>
                  <a:pt x="4273987" y="2048668"/>
                  <a:pt x="4276274" y="2067525"/>
                  <a:pt x="4281800" y="2085054"/>
                </a:cubicBezTo>
                <a:cubicBezTo>
                  <a:pt x="4296278" y="2130393"/>
                  <a:pt x="4312661" y="2175163"/>
                  <a:pt x="4327901" y="2220312"/>
                </a:cubicBezTo>
                <a:cubicBezTo>
                  <a:pt x="4340476" y="2257459"/>
                  <a:pt x="4330569" y="2294039"/>
                  <a:pt x="4325236" y="2330806"/>
                </a:cubicBezTo>
                <a:cubicBezTo>
                  <a:pt x="4321805" y="2353859"/>
                  <a:pt x="4313613" y="2375383"/>
                  <a:pt x="4325807" y="2401292"/>
                </a:cubicBezTo>
                <a:cubicBezTo>
                  <a:pt x="4337427" y="2426059"/>
                  <a:pt x="4334759" y="2457492"/>
                  <a:pt x="4341047" y="2485307"/>
                </a:cubicBezTo>
                <a:cubicBezTo>
                  <a:pt x="4346380" y="2508742"/>
                  <a:pt x="4354954" y="2531409"/>
                  <a:pt x="4363336" y="2554079"/>
                </a:cubicBezTo>
                <a:cubicBezTo>
                  <a:pt x="4374768" y="2584942"/>
                  <a:pt x="4386767" y="2615421"/>
                  <a:pt x="4381054" y="2649143"/>
                </a:cubicBezTo>
                <a:cubicBezTo>
                  <a:pt x="4374575" y="2687436"/>
                  <a:pt x="4398960" y="2713723"/>
                  <a:pt x="4415154" y="2743826"/>
                </a:cubicBezTo>
                <a:cubicBezTo>
                  <a:pt x="4426202" y="2764590"/>
                  <a:pt x="4434395" y="2787259"/>
                  <a:pt x="4441254" y="2809930"/>
                </a:cubicBezTo>
                <a:cubicBezTo>
                  <a:pt x="4450207" y="2840219"/>
                  <a:pt x="4455542" y="2871462"/>
                  <a:pt x="4464304" y="2901943"/>
                </a:cubicBezTo>
                <a:cubicBezTo>
                  <a:pt x="4477448" y="2948047"/>
                  <a:pt x="4487736" y="2994722"/>
                  <a:pt x="4480497" y="3042728"/>
                </a:cubicBezTo>
                <a:cubicBezTo>
                  <a:pt x="4477259" y="3064827"/>
                  <a:pt x="4477448" y="3085403"/>
                  <a:pt x="4482212" y="3107500"/>
                </a:cubicBezTo>
                <a:cubicBezTo>
                  <a:pt x="4490023" y="3143695"/>
                  <a:pt x="4490976" y="3180844"/>
                  <a:pt x="4520122" y="3209993"/>
                </a:cubicBezTo>
                <a:cubicBezTo>
                  <a:pt x="4530410" y="3220280"/>
                  <a:pt x="4533076" y="3238758"/>
                  <a:pt x="4538410" y="3253809"/>
                </a:cubicBezTo>
                <a:cubicBezTo>
                  <a:pt x="4544699" y="3271145"/>
                  <a:pt x="4541459" y="3283908"/>
                  <a:pt x="4523170" y="3293244"/>
                </a:cubicBezTo>
                <a:cubicBezTo>
                  <a:pt x="4514979" y="3297434"/>
                  <a:pt x="4506978" y="3309437"/>
                  <a:pt x="4505643" y="3318771"/>
                </a:cubicBezTo>
                <a:cubicBezTo>
                  <a:pt x="4501643" y="3346776"/>
                  <a:pt x="4507549" y="3372495"/>
                  <a:pt x="4520504" y="3399546"/>
                </a:cubicBezTo>
                <a:cubicBezTo>
                  <a:pt x="4532697" y="3424883"/>
                  <a:pt x="4531362" y="3456508"/>
                  <a:pt x="4536124" y="3485275"/>
                </a:cubicBezTo>
                <a:cubicBezTo>
                  <a:pt x="4539554" y="3505657"/>
                  <a:pt x="4546602" y="3526042"/>
                  <a:pt x="4546602" y="3546617"/>
                </a:cubicBezTo>
                <a:cubicBezTo>
                  <a:pt x="4546602" y="3572146"/>
                  <a:pt x="4540506" y="3597482"/>
                  <a:pt x="4538221" y="3623201"/>
                </a:cubicBezTo>
                <a:cubicBezTo>
                  <a:pt x="4536316" y="3643204"/>
                  <a:pt x="4537079" y="3663589"/>
                  <a:pt x="4534792" y="3683591"/>
                </a:cubicBezTo>
                <a:cubicBezTo>
                  <a:pt x="4533076" y="3699976"/>
                  <a:pt x="4528696" y="3716168"/>
                  <a:pt x="4525077" y="3732361"/>
                </a:cubicBezTo>
                <a:cubicBezTo>
                  <a:pt x="4523742" y="3738267"/>
                  <a:pt x="4518597" y="3744173"/>
                  <a:pt x="4519359" y="3749506"/>
                </a:cubicBezTo>
                <a:cubicBezTo>
                  <a:pt x="4527552" y="3802467"/>
                  <a:pt x="4490976" y="3840569"/>
                  <a:pt x="4474782" y="3885338"/>
                </a:cubicBezTo>
                <a:cubicBezTo>
                  <a:pt x="4457636" y="3932394"/>
                  <a:pt x="4431347" y="3977925"/>
                  <a:pt x="4439157" y="4030503"/>
                </a:cubicBezTo>
                <a:cubicBezTo>
                  <a:pt x="4443919" y="4062318"/>
                  <a:pt x="4454971" y="4092989"/>
                  <a:pt x="4461639" y="4124614"/>
                </a:cubicBezTo>
                <a:cubicBezTo>
                  <a:pt x="4463924" y="4135854"/>
                  <a:pt x="4463542" y="4148427"/>
                  <a:pt x="4461256" y="4159667"/>
                </a:cubicBezTo>
                <a:cubicBezTo>
                  <a:pt x="4450777" y="4213961"/>
                  <a:pt x="4449253" y="4267493"/>
                  <a:pt x="4466400" y="4320837"/>
                </a:cubicBezTo>
                <a:cubicBezTo>
                  <a:pt x="4469259" y="4329979"/>
                  <a:pt x="4471924" y="4339695"/>
                  <a:pt x="4471924" y="4349222"/>
                </a:cubicBezTo>
                <a:cubicBezTo>
                  <a:pt x="4471924" y="4401419"/>
                  <a:pt x="4467924" y="4452665"/>
                  <a:pt x="4449253" y="4502579"/>
                </a:cubicBezTo>
                <a:cubicBezTo>
                  <a:pt x="4442967" y="4519343"/>
                  <a:pt x="4446967" y="4539728"/>
                  <a:pt x="4445443" y="4558207"/>
                </a:cubicBezTo>
                <a:cubicBezTo>
                  <a:pt x="4444111" y="4575351"/>
                  <a:pt x="4443539" y="4592878"/>
                  <a:pt x="4439157" y="4609452"/>
                </a:cubicBezTo>
                <a:cubicBezTo>
                  <a:pt x="4432681" y="4633647"/>
                  <a:pt x="4431919" y="4656126"/>
                  <a:pt x="4437633" y="4681083"/>
                </a:cubicBezTo>
                <a:cubicBezTo>
                  <a:pt x="4442967" y="4704895"/>
                  <a:pt x="4440301" y="4730614"/>
                  <a:pt x="4440491" y="4755381"/>
                </a:cubicBezTo>
                <a:cubicBezTo>
                  <a:pt x="4440681" y="4783004"/>
                  <a:pt x="4440871" y="4810627"/>
                  <a:pt x="4439919" y="4838250"/>
                </a:cubicBezTo>
                <a:cubicBezTo>
                  <a:pt x="4439539" y="4849300"/>
                  <a:pt x="4431919" y="4861873"/>
                  <a:pt x="4434967" y="4871019"/>
                </a:cubicBezTo>
                <a:cubicBezTo>
                  <a:pt x="4445254" y="4900546"/>
                  <a:pt x="4432872" y="4930075"/>
                  <a:pt x="4438395" y="4959602"/>
                </a:cubicBezTo>
                <a:cubicBezTo>
                  <a:pt x="4441254" y="4974082"/>
                  <a:pt x="4433444" y="4990465"/>
                  <a:pt x="4432681" y="5006086"/>
                </a:cubicBezTo>
                <a:cubicBezTo>
                  <a:pt x="4431347" y="5031614"/>
                  <a:pt x="4431919" y="5057141"/>
                  <a:pt x="4431537" y="5082670"/>
                </a:cubicBezTo>
                <a:cubicBezTo>
                  <a:pt x="4431347" y="5091052"/>
                  <a:pt x="4430585" y="5099245"/>
                  <a:pt x="4430202" y="5107627"/>
                </a:cubicBezTo>
                <a:cubicBezTo>
                  <a:pt x="4429823" y="5115057"/>
                  <a:pt x="4428108" y="5122867"/>
                  <a:pt x="4429440" y="5129916"/>
                </a:cubicBezTo>
                <a:cubicBezTo>
                  <a:pt x="4434205" y="5155445"/>
                  <a:pt x="4442016" y="5180591"/>
                  <a:pt x="4445063" y="5206308"/>
                </a:cubicBezTo>
                <a:cubicBezTo>
                  <a:pt x="4447729" y="5228597"/>
                  <a:pt x="4444111" y="5251650"/>
                  <a:pt x="4446015" y="5274129"/>
                </a:cubicBezTo>
                <a:cubicBezTo>
                  <a:pt x="4449253" y="5313754"/>
                  <a:pt x="4454971" y="5353379"/>
                  <a:pt x="4458589" y="5393005"/>
                </a:cubicBezTo>
                <a:cubicBezTo>
                  <a:pt x="4459351" y="5401579"/>
                  <a:pt x="4454587" y="5410531"/>
                  <a:pt x="4454207" y="5419295"/>
                </a:cubicBezTo>
                <a:cubicBezTo>
                  <a:pt x="4453255" y="5446728"/>
                  <a:pt x="4453063" y="5474161"/>
                  <a:pt x="4452493" y="5501594"/>
                </a:cubicBezTo>
                <a:cubicBezTo>
                  <a:pt x="4452301" y="5517215"/>
                  <a:pt x="4452873" y="5533027"/>
                  <a:pt x="4451160" y="5548460"/>
                </a:cubicBezTo>
                <a:cubicBezTo>
                  <a:pt x="4448873" y="5568842"/>
                  <a:pt x="4445443" y="5587321"/>
                  <a:pt x="4460304" y="5606372"/>
                </a:cubicBezTo>
                <a:cubicBezTo>
                  <a:pt x="4483354" y="5635711"/>
                  <a:pt x="4474400" y="5673050"/>
                  <a:pt x="4479734" y="5706959"/>
                </a:cubicBezTo>
                <a:cubicBezTo>
                  <a:pt x="4481069" y="5715723"/>
                  <a:pt x="4481259" y="5724678"/>
                  <a:pt x="4482782" y="5733440"/>
                </a:cubicBezTo>
                <a:cubicBezTo>
                  <a:pt x="4485641" y="5749634"/>
                  <a:pt x="4488879" y="5765635"/>
                  <a:pt x="4492119" y="5781830"/>
                </a:cubicBezTo>
                <a:cubicBezTo>
                  <a:pt x="4492690" y="5784686"/>
                  <a:pt x="4492881" y="5787924"/>
                  <a:pt x="4493834" y="5790592"/>
                </a:cubicBezTo>
                <a:cubicBezTo>
                  <a:pt x="4501833" y="5815169"/>
                  <a:pt x="4510977" y="5839361"/>
                  <a:pt x="4517455" y="5864318"/>
                </a:cubicBezTo>
                <a:cubicBezTo>
                  <a:pt x="4520695" y="5876511"/>
                  <a:pt x="4521076" y="5890037"/>
                  <a:pt x="4519359" y="5902610"/>
                </a:cubicBezTo>
                <a:cubicBezTo>
                  <a:pt x="4514407" y="5939377"/>
                  <a:pt x="4512311" y="5975764"/>
                  <a:pt x="4519551" y="6012723"/>
                </a:cubicBezTo>
                <a:cubicBezTo>
                  <a:pt x="4522408" y="6027392"/>
                  <a:pt x="4517645" y="6043776"/>
                  <a:pt x="4515931" y="6059397"/>
                </a:cubicBezTo>
                <a:cubicBezTo>
                  <a:pt x="4511360" y="6096736"/>
                  <a:pt x="4506405" y="6134075"/>
                  <a:pt x="4502025" y="6171605"/>
                </a:cubicBezTo>
                <a:cubicBezTo>
                  <a:pt x="4499358" y="6195037"/>
                  <a:pt x="4497833" y="6218660"/>
                  <a:pt x="4495167" y="6242093"/>
                </a:cubicBezTo>
                <a:cubicBezTo>
                  <a:pt x="4491927" y="6269144"/>
                  <a:pt x="4486975" y="6296005"/>
                  <a:pt x="4484306" y="6323058"/>
                </a:cubicBezTo>
                <a:cubicBezTo>
                  <a:pt x="4481259" y="6353919"/>
                  <a:pt x="4480688" y="6384972"/>
                  <a:pt x="4477448" y="6415833"/>
                </a:cubicBezTo>
                <a:cubicBezTo>
                  <a:pt x="4471162" y="6472225"/>
                  <a:pt x="4463733" y="6528424"/>
                  <a:pt x="4456683" y="6584812"/>
                </a:cubicBezTo>
                <a:cubicBezTo>
                  <a:pt x="4449825" y="6639488"/>
                  <a:pt x="4443729" y="6694164"/>
                  <a:pt x="4435157" y="6748458"/>
                </a:cubicBezTo>
                <a:cubicBezTo>
                  <a:pt x="4431537" y="6771319"/>
                  <a:pt x="4421630" y="6793035"/>
                  <a:pt x="4416106" y="6815516"/>
                </a:cubicBezTo>
                <a:lnTo>
                  <a:pt x="4406407" y="6858000"/>
                </a:lnTo>
                <a:lnTo>
                  <a:pt x="4234154" y="6858000"/>
                </a:lnTo>
                <a:lnTo>
                  <a:pt x="0" y="6858000"/>
                </a:lnTo>
                <a:lnTo>
                  <a:pt x="0" y="2"/>
                </a:lnTo>
                <a:lnTo>
                  <a:pt x="3741092" y="1"/>
                </a:lnTo>
                <a:lnTo>
                  <a:pt x="3743810" y="21486"/>
                </a:lnTo>
                <a:close/>
              </a:path>
            </a:pathLst>
          </a:custGeom>
          <a:noFill/>
          <a:effectLst/>
          <a:extLst>
            <a:ext uri="{909E8E84-426E-40DD-AFC4-6F175D3DCCD1}">
              <a14:hiddenFill xmlns:a14="http://schemas.microsoft.com/office/drawing/2010/main">
                <a:solidFill>
                  <a:srgbClr val="FFFFFF"/>
                </a:solidFill>
              </a14:hiddenFill>
            </a:ext>
          </a:extLst>
        </p:spPr>
      </p:pic>
      <p:grpSp>
        <p:nvGrpSpPr>
          <p:cNvPr id="6155" name="Group 6154">
            <a:extLst>
              <a:ext uri="{FF2B5EF4-FFF2-40B4-BE49-F238E27FC236}">
                <a16:creationId xmlns:a16="http://schemas.microsoft.com/office/drawing/2014/main" id="{001B2D20-DB23-33D3-E927-E879B73550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6156" name="Freeform: Shape 6155">
              <a:extLst>
                <a:ext uri="{FF2B5EF4-FFF2-40B4-BE49-F238E27FC236}">
                  <a16:creationId xmlns:a16="http://schemas.microsoft.com/office/drawing/2014/main" id="{564F4F7C-2BF7-7248-4228-1A0AD350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57" name="Freeform: Shape 6156">
              <a:extLst>
                <a:ext uri="{FF2B5EF4-FFF2-40B4-BE49-F238E27FC236}">
                  <a16:creationId xmlns:a16="http://schemas.microsoft.com/office/drawing/2014/main" id="{3D5A3D8D-5EFC-4830-7BC3-6DC4F7A702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150" name="Content Placeholder 6149">
            <a:extLst>
              <a:ext uri="{FF2B5EF4-FFF2-40B4-BE49-F238E27FC236}">
                <a16:creationId xmlns:a16="http://schemas.microsoft.com/office/drawing/2014/main" id="{3BF53F24-BD0D-46AD-FA8F-5CF1E493EDE8}"/>
              </a:ext>
            </a:extLst>
          </p:cNvPr>
          <p:cNvSpPr>
            <a:spLocks noGrp="1"/>
          </p:cNvSpPr>
          <p:nvPr>
            <p:ph idx="1"/>
          </p:nvPr>
        </p:nvSpPr>
        <p:spPr>
          <a:xfrm>
            <a:off x="5232401" y="3146400"/>
            <a:ext cx="6140449" cy="2682000"/>
          </a:xfrm>
        </p:spPr>
        <p:txBody>
          <a:bodyPr>
            <a:normAutofit/>
          </a:bodyPr>
          <a:lstStyle/>
          <a:p>
            <a:endParaRPr lang="en-US" sz="2400" dirty="0">
              <a:solidFill>
                <a:schemeClr val="bg1">
                  <a:alpha val="80000"/>
                </a:schemeClr>
              </a:solidFill>
            </a:endParaRPr>
          </a:p>
        </p:txBody>
      </p:sp>
    </p:spTree>
    <p:extLst>
      <p:ext uri="{BB962C8B-B14F-4D97-AF65-F5344CB8AC3E}">
        <p14:creationId xmlns:p14="http://schemas.microsoft.com/office/powerpoint/2010/main" val="1363295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B6F5E-AFF2-DD4C-0BD2-0714789BBE9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3D72DBD-FEB1-C0F8-1070-DDE1861D870B}"/>
              </a:ext>
            </a:extLst>
          </p:cNvPr>
          <p:cNvSpPr>
            <a:spLocks noGrp="1"/>
          </p:cNvSpPr>
          <p:nvPr>
            <p:ph idx="1"/>
          </p:nvPr>
        </p:nvSpPr>
        <p:spPr>
          <a:xfrm>
            <a:off x="634014" y="1756507"/>
            <a:ext cx="10515600" cy="3344986"/>
          </a:xfrm>
        </p:spPr>
        <p:txBody>
          <a:bodyPr>
            <a:normAutofit/>
          </a:bodyPr>
          <a:lstStyle/>
          <a:p>
            <a:pPr marL="0" indent="0">
              <a:buNone/>
            </a:pPr>
            <a:r>
              <a:rPr lang="en-GB" sz="3600" b="0" i="0" dirty="0">
                <a:solidFill>
                  <a:srgbClr val="000000"/>
                </a:solidFill>
                <a:effectLst/>
                <a:latin typeface="system-ui"/>
              </a:rPr>
              <a:t>Hebrews 10 v 24 &amp;25       </a:t>
            </a:r>
            <a:r>
              <a:rPr lang="en-GB" sz="3600" dirty="0">
                <a:solidFill>
                  <a:srgbClr val="000000"/>
                </a:solidFill>
                <a:latin typeface="system-ui"/>
              </a:rPr>
              <a:t>L</a:t>
            </a:r>
            <a:r>
              <a:rPr lang="en-GB" sz="3600" b="0" i="0" dirty="0">
                <a:solidFill>
                  <a:srgbClr val="000000"/>
                </a:solidFill>
                <a:effectLst/>
                <a:latin typeface="system-ui"/>
              </a:rPr>
              <a:t>et us consider how we may spur one another on toward love and good deeds, </a:t>
            </a:r>
            <a:r>
              <a:rPr lang="en-GB" sz="3600" b="1" i="0" baseline="30000" dirty="0">
                <a:solidFill>
                  <a:srgbClr val="000000"/>
                </a:solidFill>
                <a:effectLst/>
                <a:latin typeface="system-ui"/>
              </a:rPr>
              <a:t> </a:t>
            </a:r>
            <a:r>
              <a:rPr lang="en-GB" sz="3600" b="0" i="0" dirty="0">
                <a:solidFill>
                  <a:srgbClr val="000000"/>
                </a:solidFill>
                <a:effectLst/>
                <a:latin typeface="system-ui"/>
              </a:rPr>
              <a:t>not giving up meeting together, as some are in the habit of doing, but encouraging one another—and all the more as you see the Day approaching.</a:t>
            </a:r>
            <a:endParaRPr lang="en-GB" sz="3600" dirty="0">
              <a:solidFill>
                <a:srgbClr val="000000"/>
              </a:solidFill>
              <a:latin typeface="system-ui"/>
            </a:endParaRPr>
          </a:p>
        </p:txBody>
      </p:sp>
    </p:spTree>
    <p:extLst>
      <p:ext uri="{BB962C8B-B14F-4D97-AF65-F5344CB8AC3E}">
        <p14:creationId xmlns:p14="http://schemas.microsoft.com/office/powerpoint/2010/main" val="248135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57" name="Freeform: Shape 2056">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59" name="Freeform: Shape 2058">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2EBEC7F-79AB-C72E-F36E-DA7DFE33DBF4}"/>
              </a:ext>
            </a:extLst>
          </p:cNvPr>
          <p:cNvSpPr>
            <a:spLocks noGrp="1"/>
          </p:cNvSpPr>
          <p:nvPr>
            <p:ph type="ctrTitle"/>
          </p:nvPr>
        </p:nvSpPr>
        <p:spPr>
          <a:xfrm>
            <a:off x="621792" y="1161288"/>
            <a:ext cx="3602736" cy="4526280"/>
          </a:xfrm>
        </p:spPr>
        <p:txBody>
          <a:bodyPr vert="horz" lIns="91440" tIns="45720" rIns="91440" bIns="45720" rtlCol="0" anchor="ctr">
            <a:normAutofit/>
          </a:bodyPr>
          <a:lstStyle/>
          <a:p>
            <a:pPr algn="l"/>
            <a:r>
              <a:rPr lang="en-US" sz="4400" b="1" kern="1200" dirty="0">
                <a:solidFill>
                  <a:schemeClr val="tx1"/>
                </a:solidFill>
                <a:latin typeface="+mj-lt"/>
                <a:ea typeface="+mj-ea"/>
                <a:cs typeface="+mj-cs"/>
              </a:rPr>
              <a:t>Five things a Christian should not do</a:t>
            </a:r>
          </a:p>
        </p:txBody>
      </p:sp>
      <p:sp>
        <p:nvSpPr>
          <p:cNvPr id="2061" name="Rectangle 2060">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Subtitle 2">
            <a:extLst>
              <a:ext uri="{FF2B5EF4-FFF2-40B4-BE49-F238E27FC236}">
                <a16:creationId xmlns:a16="http://schemas.microsoft.com/office/drawing/2014/main" id="{728FE1F2-106D-D056-9065-DE1FC9F63F93}"/>
              </a:ext>
            </a:extLst>
          </p:cNvPr>
          <p:cNvSpPr>
            <a:spLocks/>
          </p:cNvSpPr>
          <p:nvPr/>
        </p:nvSpPr>
        <p:spPr>
          <a:xfrm>
            <a:off x="1381957" y="4365517"/>
            <a:ext cx="9144000" cy="1655762"/>
          </a:xfrm>
          <a:prstGeom prst="rect">
            <a:avLst/>
          </a:prstGeom>
        </p:spPr>
        <p:txBody>
          <a:bodyPr/>
          <a:lstStyle/>
          <a:p>
            <a:endParaRPr lang="en-GB" dirty="0"/>
          </a:p>
        </p:txBody>
      </p:sp>
      <p:pic>
        <p:nvPicPr>
          <p:cNvPr id="2050" name="Picture 2" descr="Hebron Pentecostal Church : Hebron Pentecostal Church">
            <a:extLst>
              <a:ext uri="{FF2B5EF4-FFF2-40B4-BE49-F238E27FC236}">
                <a16:creationId xmlns:a16="http://schemas.microsoft.com/office/drawing/2014/main" id="{6AC73590-DA25-023D-D5BB-CC3190E9AF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3520" y="1826657"/>
            <a:ext cx="6364224" cy="3062783"/>
          </a:xfrm>
          <a:prstGeom prst="rect">
            <a:avLst/>
          </a:prstGeom>
          <a:noFill/>
          <a:extLst>
            <a:ext uri="{909E8E84-426E-40DD-AFC4-6F175D3DCCD1}">
              <a14:hiddenFill xmlns:a14="http://schemas.microsoft.com/office/drawing/2010/main">
                <a:solidFill>
                  <a:srgbClr val="FFFFFF"/>
                </a:solidFill>
              </a14:hiddenFill>
            </a:ext>
          </a:extLst>
        </p:spPr>
      </p:pic>
      <p:sp>
        <p:nvSpPr>
          <p:cNvPr id="4" name="Multiplication Sign 3">
            <a:extLst>
              <a:ext uri="{FF2B5EF4-FFF2-40B4-BE49-F238E27FC236}">
                <a16:creationId xmlns:a16="http://schemas.microsoft.com/office/drawing/2014/main" id="{3B355329-7F4D-8D84-3FC0-D09AA58B96CF}"/>
              </a:ext>
            </a:extLst>
          </p:cNvPr>
          <p:cNvSpPr/>
          <p:nvPr/>
        </p:nvSpPr>
        <p:spPr>
          <a:xfrm>
            <a:off x="6006926" y="1629433"/>
            <a:ext cx="5253996" cy="3608277"/>
          </a:xfrm>
          <a:prstGeom prst="mathMultipl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58893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5396781C-32A1-4FDA-A83B-A7FF8C1B1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CABEA9-11B3-3CA9-AEAA-A246E8BE04A5}"/>
              </a:ext>
            </a:extLst>
          </p:cNvPr>
          <p:cNvSpPr>
            <a:spLocks noGrp="1"/>
          </p:cNvSpPr>
          <p:nvPr>
            <p:ph type="title"/>
          </p:nvPr>
        </p:nvSpPr>
        <p:spPr>
          <a:xfrm>
            <a:off x="5232400" y="1641752"/>
            <a:ext cx="6140449" cy="1323439"/>
          </a:xfrm>
        </p:spPr>
        <p:txBody>
          <a:bodyPr anchor="t">
            <a:normAutofit/>
          </a:bodyPr>
          <a:lstStyle/>
          <a:p>
            <a:r>
              <a:rPr lang="en-GB" sz="5400" dirty="0">
                <a:solidFill>
                  <a:schemeClr val="bg1"/>
                </a:solidFill>
              </a:rPr>
              <a:t>Don’t give</a:t>
            </a:r>
          </a:p>
        </p:txBody>
      </p:sp>
      <p:pic>
        <p:nvPicPr>
          <p:cNvPr id="6146" name="Picture 2" descr="Pass The Plate or Box In The Back – Joel Littlefield">
            <a:extLst>
              <a:ext uri="{FF2B5EF4-FFF2-40B4-BE49-F238E27FC236}">
                <a16:creationId xmlns:a16="http://schemas.microsoft.com/office/drawing/2014/main" id="{B5F143C8-7550-3063-13E3-CB0DD0D52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366" r="28342"/>
          <a:stretch/>
        </p:blipFill>
        <p:spPr bwMode="auto">
          <a:xfrm>
            <a:off x="20" y="10"/>
            <a:ext cx="4546582" cy="6857990"/>
          </a:xfrm>
          <a:custGeom>
            <a:avLst/>
            <a:gdLst/>
            <a:ahLst/>
            <a:cxnLst/>
            <a:rect l="l" t="t" r="r" b="b"/>
            <a:pathLst>
              <a:path w="4546602" h="6858000">
                <a:moveTo>
                  <a:pt x="4221600" y="6662544"/>
                </a:moveTo>
                <a:lnTo>
                  <a:pt x="4210150" y="6683027"/>
                </a:lnTo>
                <a:lnTo>
                  <a:pt x="4207002" y="6702976"/>
                </a:lnTo>
                <a:lnTo>
                  <a:pt x="4207002" y="6702977"/>
                </a:lnTo>
                <a:cubicBezTo>
                  <a:pt x="4207407" y="6716169"/>
                  <a:pt x="4212552" y="6729219"/>
                  <a:pt x="4220838" y="6742553"/>
                </a:cubicBezTo>
                <a:lnTo>
                  <a:pt x="4220839" y="6742555"/>
                </a:lnTo>
                <a:lnTo>
                  <a:pt x="4240316" y="6812062"/>
                </a:lnTo>
                <a:lnTo>
                  <a:pt x="4235543" y="6776800"/>
                </a:lnTo>
                <a:lnTo>
                  <a:pt x="4220839" y="6742555"/>
                </a:lnTo>
                <a:lnTo>
                  <a:pt x="4220838" y="6742552"/>
                </a:lnTo>
                <a:lnTo>
                  <a:pt x="4207002" y="6702976"/>
                </a:lnTo>
                <a:close/>
                <a:moveTo>
                  <a:pt x="4189594" y="6564620"/>
                </a:moveTo>
                <a:lnTo>
                  <a:pt x="4189594" y="6564621"/>
                </a:lnTo>
                <a:cubicBezTo>
                  <a:pt x="4199883" y="6575479"/>
                  <a:pt x="4205977" y="6582147"/>
                  <a:pt x="4212073" y="6588626"/>
                </a:cubicBezTo>
                <a:lnTo>
                  <a:pt x="4228695" y="6625225"/>
                </a:lnTo>
                <a:lnTo>
                  <a:pt x="4221601" y="6662541"/>
                </a:lnTo>
                <a:lnTo>
                  <a:pt x="4221600" y="6662541"/>
                </a:lnTo>
                <a:lnTo>
                  <a:pt x="4221600" y="6662542"/>
                </a:lnTo>
                <a:lnTo>
                  <a:pt x="4221601" y="6662541"/>
                </a:lnTo>
                <a:lnTo>
                  <a:pt x="4228684" y="6645552"/>
                </a:lnTo>
                <a:lnTo>
                  <a:pt x="4228695" y="6625225"/>
                </a:lnTo>
                <a:lnTo>
                  <a:pt x="4228695" y="6625224"/>
                </a:lnTo>
                <a:cubicBezTo>
                  <a:pt x="4226599" y="6611342"/>
                  <a:pt x="4220551" y="6597578"/>
                  <a:pt x="4212073" y="6588625"/>
                </a:cubicBezTo>
                <a:close/>
                <a:moveTo>
                  <a:pt x="4269915" y="6438981"/>
                </a:moveTo>
                <a:lnTo>
                  <a:pt x="4249984" y="6463840"/>
                </a:lnTo>
                <a:lnTo>
                  <a:pt x="4249982" y="6463849"/>
                </a:lnTo>
                <a:lnTo>
                  <a:pt x="4236188" y="6513012"/>
                </a:lnTo>
                <a:lnTo>
                  <a:pt x="4217381" y="6546194"/>
                </a:lnTo>
                <a:lnTo>
                  <a:pt x="4217381" y="6546195"/>
                </a:lnTo>
                <a:lnTo>
                  <a:pt x="4233719" y="6521804"/>
                </a:lnTo>
                <a:lnTo>
                  <a:pt x="4236188" y="6513012"/>
                </a:lnTo>
                <a:lnTo>
                  <a:pt x="4238998" y="6508052"/>
                </a:lnTo>
                <a:lnTo>
                  <a:pt x="4249982" y="6463849"/>
                </a:lnTo>
                <a:lnTo>
                  <a:pt x="4249984" y="6463841"/>
                </a:lnTo>
                <a:cubicBezTo>
                  <a:pt x="4252937" y="6451650"/>
                  <a:pt x="4260413" y="6444077"/>
                  <a:pt x="4269915" y="6438981"/>
                </a:cubicBezTo>
                <a:close/>
                <a:moveTo>
                  <a:pt x="4355914" y="6364769"/>
                </a:moveTo>
                <a:lnTo>
                  <a:pt x="4354607" y="6387910"/>
                </a:lnTo>
                <a:lnTo>
                  <a:pt x="4351952" y="6393385"/>
                </a:lnTo>
                <a:lnTo>
                  <a:pt x="4345189" y="6407332"/>
                </a:lnTo>
                <a:lnTo>
                  <a:pt x="4345189" y="6407333"/>
                </a:lnTo>
                <a:lnTo>
                  <a:pt x="4351952" y="6393385"/>
                </a:lnTo>
                <a:lnTo>
                  <a:pt x="4354608" y="6387910"/>
                </a:lnTo>
                <a:close/>
                <a:moveTo>
                  <a:pt x="4116820" y="4221391"/>
                </a:moveTo>
                <a:lnTo>
                  <a:pt x="4116820" y="4221392"/>
                </a:lnTo>
                <a:cubicBezTo>
                  <a:pt x="4117582" y="4232061"/>
                  <a:pt x="4117772" y="4243873"/>
                  <a:pt x="4122536" y="4253015"/>
                </a:cubicBezTo>
                <a:cubicBezTo>
                  <a:pt x="4134729" y="4277402"/>
                  <a:pt x="4150349" y="4300071"/>
                  <a:pt x="4162352" y="4324646"/>
                </a:cubicBezTo>
                <a:lnTo>
                  <a:pt x="4171306" y="4363891"/>
                </a:lnTo>
                <a:lnTo>
                  <a:pt x="4170544" y="4482004"/>
                </a:lnTo>
                <a:cubicBezTo>
                  <a:pt x="4167876" y="4546776"/>
                  <a:pt x="4167304" y="4612500"/>
                  <a:pt x="4110534" y="4659174"/>
                </a:cubicBezTo>
                <a:cubicBezTo>
                  <a:pt x="4105962" y="4662986"/>
                  <a:pt x="4103294" y="4671176"/>
                  <a:pt x="4102532" y="4677655"/>
                </a:cubicBezTo>
                <a:cubicBezTo>
                  <a:pt x="4098913" y="4707564"/>
                  <a:pt x="4098531" y="4738235"/>
                  <a:pt x="4092625" y="4767764"/>
                </a:cubicBezTo>
                <a:cubicBezTo>
                  <a:pt x="4090244" y="4779575"/>
                  <a:pt x="4089435" y="4790386"/>
                  <a:pt x="4091316" y="4800483"/>
                </a:cubicBezTo>
                <a:lnTo>
                  <a:pt x="4091316" y="4800484"/>
                </a:lnTo>
                <a:cubicBezTo>
                  <a:pt x="4093197" y="4810581"/>
                  <a:pt x="4097770" y="4819964"/>
                  <a:pt x="4106152" y="4828917"/>
                </a:cubicBezTo>
                <a:lnTo>
                  <a:pt x="4128333" y="4863343"/>
                </a:lnTo>
                <a:lnTo>
                  <a:pt x="4135862" y="4889275"/>
                </a:lnTo>
                <a:lnTo>
                  <a:pt x="4134157" y="4912168"/>
                </a:lnTo>
                <a:cubicBezTo>
                  <a:pt x="4132442" y="4919978"/>
                  <a:pt x="4132085" y="4927122"/>
                  <a:pt x="4132755" y="4933805"/>
                </a:cubicBezTo>
                <a:lnTo>
                  <a:pt x="4132755" y="4933806"/>
                </a:lnTo>
                <a:lnTo>
                  <a:pt x="4132757" y="4933810"/>
                </a:lnTo>
                <a:lnTo>
                  <a:pt x="4137514" y="4952673"/>
                </a:lnTo>
                <a:lnTo>
                  <a:pt x="4140307" y="4957453"/>
                </a:lnTo>
                <a:lnTo>
                  <a:pt x="4141585" y="4961456"/>
                </a:lnTo>
                <a:cubicBezTo>
                  <a:pt x="4146096" y="4970097"/>
                  <a:pt x="4151802" y="4978393"/>
                  <a:pt x="4157589" y="4987038"/>
                </a:cubicBezTo>
                <a:cubicBezTo>
                  <a:pt x="4168828" y="5003802"/>
                  <a:pt x="4182926" y="5022853"/>
                  <a:pt x="4184068" y="5041522"/>
                </a:cubicBezTo>
                <a:cubicBezTo>
                  <a:pt x="4184687" y="5052096"/>
                  <a:pt x="4187605" y="5062300"/>
                  <a:pt x="4191284" y="5072376"/>
                </a:cubicBezTo>
                <a:lnTo>
                  <a:pt x="4197188" y="5087444"/>
                </a:lnTo>
                <a:lnTo>
                  <a:pt x="4210215" y="5133220"/>
                </a:lnTo>
                <a:lnTo>
                  <a:pt x="4210217" y="5133225"/>
                </a:lnTo>
                <a:lnTo>
                  <a:pt x="4203501" y="5166113"/>
                </a:lnTo>
                <a:lnTo>
                  <a:pt x="4203501" y="5166114"/>
                </a:lnTo>
                <a:cubicBezTo>
                  <a:pt x="4202739" y="5167638"/>
                  <a:pt x="4203311" y="5169781"/>
                  <a:pt x="4204192" y="5172091"/>
                </a:cubicBezTo>
                <a:lnTo>
                  <a:pt x="4206739" y="5179068"/>
                </a:lnTo>
                <a:lnTo>
                  <a:pt x="4206573" y="5229433"/>
                </a:lnTo>
                <a:lnTo>
                  <a:pt x="4196024" y="5248936"/>
                </a:lnTo>
                <a:lnTo>
                  <a:pt x="4183116" y="5272796"/>
                </a:lnTo>
                <a:cubicBezTo>
                  <a:pt x="4171471" y="5285441"/>
                  <a:pt x="4163765" y="5298595"/>
                  <a:pt x="4159213" y="5312288"/>
                </a:cubicBezTo>
                <a:lnTo>
                  <a:pt x="4158157" y="5321350"/>
                </a:lnTo>
                <a:lnTo>
                  <a:pt x="4155683" y="5326163"/>
                </a:lnTo>
                <a:lnTo>
                  <a:pt x="4154237" y="5355014"/>
                </a:lnTo>
                <a:lnTo>
                  <a:pt x="4154237" y="5355015"/>
                </a:lnTo>
                <a:cubicBezTo>
                  <a:pt x="4154886" y="5364883"/>
                  <a:pt x="4156589" y="5375003"/>
                  <a:pt x="4159113" y="5385385"/>
                </a:cubicBezTo>
                <a:cubicBezTo>
                  <a:pt x="4162352" y="5398722"/>
                  <a:pt x="4164638" y="5412058"/>
                  <a:pt x="4167304" y="5425583"/>
                </a:cubicBezTo>
                <a:cubicBezTo>
                  <a:pt x="4171114" y="5443871"/>
                  <a:pt x="4175116" y="5462352"/>
                  <a:pt x="4178926" y="5480638"/>
                </a:cubicBezTo>
                <a:lnTo>
                  <a:pt x="4183450" y="5507668"/>
                </a:lnTo>
                <a:lnTo>
                  <a:pt x="4172831" y="5531692"/>
                </a:lnTo>
                <a:lnTo>
                  <a:pt x="4172830" y="5531693"/>
                </a:lnTo>
                <a:cubicBezTo>
                  <a:pt x="4165781" y="5537600"/>
                  <a:pt x="4162589" y="5542649"/>
                  <a:pt x="4162685" y="5547578"/>
                </a:cubicBezTo>
                <a:lnTo>
                  <a:pt x="4162685" y="5547579"/>
                </a:lnTo>
                <a:cubicBezTo>
                  <a:pt x="4162780" y="5552508"/>
                  <a:pt x="4166162" y="5557318"/>
                  <a:pt x="4172258" y="5562747"/>
                </a:cubicBezTo>
                <a:cubicBezTo>
                  <a:pt x="4214932" y="5600468"/>
                  <a:pt x="4241603" y="5646190"/>
                  <a:pt x="4243506" y="5704484"/>
                </a:cubicBezTo>
                <a:cubicBezTo>
                  <a:pt x="4243888" y="5716486"/>
                  <a:pt x="4246554" y="5728679"/>
                  <a:pt x="4249412" y="5740489"/>
                </a:cubicBezTo>
                <a:cubicBezTo>
                  <a:pt x="4251127" y="5747729"/>
                  <a:pt x="4253033" y="5756494"/>
                  <a:pt x="4258177" y="5760874"/>
                </a:cubicBezTo>
                <a:cubicBezTo>
                  <a:pt x="4297420" y="5794975"/>
                  <a:pt x="4324663" y="5837458"/>
                  <a:pt x="4346573" y="5883752"/>
                </a:cubicBezTo>
                <a:lnTo>
                  <a:pt x="4346575" y="5883756"/>
                </a:lnTo>
                <a:lnTo>
                  <a:pt x="4364477" y="5935946"/>
                </a:lnTo>
                <a:lnTo>
                  <a:pt x="4364478" y="5935950"/>
                </a:lnTo>
                <a:lnTo>
                  <a:pt x="4360859" y="5993290"/>
                </a:lnTo>
                <a:lnTo>
                  <a:pt x="4360858" y="5993291"/>
                </a:lnTo>
                <a:cubicBezTo>
                  <a:pt x="4359717" y="6004531"/>
                  <a:pt x="4359906" y="6017485"/>
                  <a:pt x="4354382" y="6026440"/>
                </a:cubicBezTo>
                <a:cubicBezTo>
                  <a:pt x="4337045" y="6054825"/>
                  <a:pt x="4318377" y="6082258"/>
                  <a:pt x="4298182" y="6108738"/>
                </a:cubicBezTo>
                <a:cubicBezTo>
                  <a:pt x="4289514" y="6120074"/>
                  <a:pt x="4284561" y="6126884"/>
                  <a:pt x="4284490" y="6133314"/>
                </a:cubicBezTo>
                <a:lnTo>
                  <a:pt x="4284490" y="6133315"/>
                </a:lnTo>
                <a:lnTo>
                  <a:pt x="4288190" y="6143190"/>
                </a:lnTo>
                <a:lnTo>
                  <a:pt x="4300086" y="6155600"/>
                </a:lnTo>
                <a:lnTo>
                  <a:pt x="4300088" y="6155603"/>
                </a:lnTo>
                <a:cubicBezTo>
                  <a:pt x="4322377" y="6175798"/>
                  <a:pt x="4333998" y="6200945"/>
                  <a:pt x="4338759" y="6228757"/>
                </a:cubicBezTo>
                <a:lnTo>
                  <a:pt x="4356096" y="6361540"/>
                </a:lnTo>
                <a:lnTo>
                  <a:pt x="4356096" y="6361539"/>
                </a:lnTo>
                <a:cubicBezTo>
                  <a:pt x="4352476" y="6317151"/>
                  <a:pt x="4346190" y="6272764"/>
                  <a:pt x="4338759" y="6228756"/>
                </a:cubicBezTo>
                <a:cubicBezTo>
                  <a:pt x="4333998" y="6200944"/>
                  <a:pt x="4322377" y="6175797"/>
                  <a:pt x="4300088" y="6155602"/>
                </a:cubicBezTo>
                <a:lnTo>
                  <a:pt x="4300086" y="6155600"/>
                </a:lnTo>
                <a:lnTo>
                  <a:pt x="4284490" y="6133315"/>
                </a:lnTo>
                <a:lnTo>
                  <a:pt x="4298182" y="6108739"/>
                </a:lnTo>
                <a:cubicBezTo>
                  <a:pt x="4318377" y="6082259"/>
                  <a:pt x="4337045" y="6054826"/>
                  <a:pt x="4354382" y="6026441"/>
                </a:cubicBezTo>
                <a:cubicBezTo>
                  <a:pt x="4359906" y="6017486"/>
                  <a:pt x="4359717" y="6004532"/>
                  <a:pt x="4360858" y="5993292"/>
                </a:cubicBezTo>
                <a:lnTo>
                  <a:pt x="4360859" y="5993290"/>
                </a:lnTo>
                <a:lnTo>
                  <a:pt x="4364311" y="5964477"/>
                </a:lnTo>
                <a:lnTo>
                  <a:pt x="4364478" y="5935950"/>
                </a:lnTo>
                <a:lnTo>
                  <a:pt x="4364478" y="5935949"/>
                </a:lnTo>
                <a:lnTo>
                  <a:pt x="4364477" y="5935946"/>
                </a:lnTo>
                <a:lnTo>
                  <a:pt x="4357598" y="5909351"/>
                </a:lnTo>
                <a:lnTo>
                  <a:pt x="4346575" y="5883756"/>
                </a:lnTo>
                <a:lnTo>
                  <a:pt x="4346573" y="5883751"/>
                </a:lnTo>
                <a:cubicBezTo>
                  <a:pt x="4324663" y="5837457"/>
                  <a:pt x="4297420" y="5794974"/>
                  <a:pt x="4258177" y="5760873"/>
                </a:cubicBezTo>
                <a:cubicBezTo>
                  <a:pt x="4253033" y="5756493"/>
                  <a:pt x="4251127" y="5747728"/>
                  <a:pt x="4249412" y="5740488"/>
                </a:cubicBezTo>
                <a:cubicBezTo>
                  <a:pt x="4246554" y="5728678"/>
                  <a:pt x="4243888" y="5716485"/>
                  <a:pt x="4243506" y="5704483"/>
                </a:cubicBezTo>
                <a:cubicBezTo>
                  <a:pt x="4241603" y="5646189"/>
                  <a:pt x="4214932" y="5600467"/>
                  <a:pt x="4172258" y="5562746"/>
                </a:cubicBezTo>
                <a:lnTo>
                  <a:pt x="4162685" y="5547578"/>
                </a:lnTo>
                <a:lnTo>
                  <a:pt x="4172830" y="5531694"/>
                </a:lnTo>
                <a:lnTo>
                  <a:pt x="4172831" y="5531692"/>
                </a:lnTo>
                <a:lnTo>
                  <a:pt x="4181230" y="5520422"/>
                </a:lnTo>
                <a:lnTo>
                  <a:pt x="4183450" y="5507668"/>
                </a:lnTo>
                <a:lnTo>
                  <a:pt x="4183450" y="5507667"/>
                </a:lnTo>
                <a:cubicBezTo>
                  <a:pt x="4183403" y="5498832"/>
                  <a:pt x="4180831" y="5489497"/>
                  <a:pt x="4178926" y="5480637"/>
                </a:cubicBezTo>
                <a:cubicBezTo>
                  <a:pt x="4175116" y="5462351"/>
                  <a:pt x="4171114" y="5443870"/>
                  <a:pt x="4167304" y="5425582"/>
                </a:cubicBezTo>
                <a:cubicBezTo>
                  <a:pt x="4164638" y="5412057"/>
                  <a:pt x="4162352" y="5398721"/>
                  <a:pt x="4159113" y="5385384"/>
                </a:cubicBezTo>
                <a:lnTo>
                  <a:pt x="4154237" y="5355014"/>
                </a:lnTo>
                <a:lnTo>
                  <a:pt x="4158157" y="5321350"/>
                </a:lnTo>
                <a:lnTo>
                  <a:pt x="4183116" y="5272797"/>
                </a:lnTo>
                <a:lnTo>
                  <a:pt x="4196024" y="5248936"/>
                </a:lnTo>
                <a:lnTo>
                  <a:pt x="4206573" y="5229434"/>
                </a:lnTo>
                <a:cubicBezTo>
                  <a:pt x="4210407" y="5213598"/>
                  <a:pt x="4210359" y="5196595"/>
                  <a:pt x="4206739" y="5179068"/>
                </a:cubicBezTo>
                <a:lnTo>
                  <a:pt x="4206739" y="5179067"/>
                </a:lnTo>
                <a:cubicBezTo>
                  <a:pt x="4206263" y="5176876"/>
                  <a:pt x="4205074" y="5174400"/>
                  <a:pt x="4204192" y="5172090"/>
                </a:cubicBezTo>
                <a:lnTo>
                  <a:pt x="4203501" y="5166114"/>
                </a:lnTo>
                <a:lnTo>
                  <a:pt x="4210217" y="5133225"/>
                </a:lnTo>
                <a:lnTo>
                  <a:pt x="4210217" y="5133224"/>
                </a:lnTo>
                <a:lnTo>
                  <a:pt x="4210215" y="5133220"/>
                </a:lnTo>
                <a:lnTo>
                  <a:pt x="4203072" y="5102461"/>
                </a:lnTo>
                <a:lnTo>
                  <a:pt x="4197188" y="5087444"/>
                </a:lnTo>
                <a:lnTo>
                  <a:pt x="4197182" y="5087423"/>
                </a:lnTo>
                <a:cubicBezTo>
                  <a:pt x="4191096" y="5072411"/>
                  <a:pt x="4184997" y="5057381"/>
                  <a:pt x="4184068" y="5041521"/>
                </a:cubicBezTo>
                <a:cubicBezTo>
                  <a:pt x="4182926" y="5022852"/>
                  <a:pt x="4168828" y="5003801"/>
                  <a:pt x="4157589" y="4987037"/>
                </a:cubicBezTo>
                <a:lnTo>
                  <a:pt x="4140307" y="4957453"/>
                </a:lnTo>
                <a:lnTo>
                  <a:pt x="4132757" y="4933810"/>
                </a:lnTo>
                <a:lnTo>
                  <a:pt x="4132755" y="4933805"/>
                </a:lnTo>
                <a:lnTo>
                  <a:pt x="4134157" y="4912169"/>
                </a:lnTo>
                <a:cubicBezTo>
                  <a:pt x="4135919" y="4904359"/>
                  <a:pt x="4136431" y="4896714"/>
                  <a:pt x="4135862" y="4889276"/>
                </a:cubicBezTo>
                <a:lnTo>
                  <a:pt x="4135862" y="4889275"/>
                </a:lnTo>
                <a:lnTo>
                  <a:pt x="4131084" y="4867614"/>
                </a:lnTo>
                <a:lnTo>
                  <a:pt x="4128333" y="4863343"/>
                </a:lnTo>
                <a:lnTo>
                  <a:pt x="4126583" y="4857317"/>
                </a:lnTo>
                <a:cubicBezTo>
                  <a:pt x="4121440" y="4847214"/>
                  <a:pt x="4114439" y="4837703"/>
                  <a:pt x="4106152" y="4828916"/>
                </a:cubicBezTo>
                <a:lnTo>
                  <a:pt x="4091316" y="4800483"/>
                </a:lnTo>
                <a:lnTo>
                  <a:pt x="4092625" y="4767765"/>
                </a:lnTo>
                <a:cubicBezTo>
                  <a:pt x="4098531" y="4738236"/>
                  <a:pt x="4098913" y="4707565"/>
                  <a:pt x="4102532" y="4677656"/>
                </a:cubicBezTo>
                <a:cubicBezTo>
                  <a:pt x="4103294" y="4671177"/>
                  <a:pt x="4105962" y="4662987"/>
                  <a:pt x="4110534" y="4659175"/>
                </a:cubicBezTo>
                <a:cubicBezTo>
                  <a:pt x="4167304" y="4612501"/>
                  <a:pt x="4167876" y="4546777"/>
                  <a:pt x="4170544" y="4482005"/>
                </a:cubicBezTo>
                <a:cubicBezTo>
                  <a:pt x="4172258" y="4442762"/>
                  <a:pt x="4172258" y="4403326"/>
                  <a:pt x="4171306" y="4363891"/>
                </a:cubicBezTo>
                <a:lnTo>
                  <a:pt x="4171306" y="4363890"/>
                </a:lnTo>
                <a:cubicBezTo>
                  <a:pt x="4171114" y="4350554"/>
                  <a:pt x="4168066" y="4336457"/>
                  <a:pt x="4162352" y="4324645"/>
                </a:cubicBezTo>
                <a:cubicBezTo>
                  <a:pt x="4150349" y="4300070"/>
                  <a:pt x="4134729" y="4277401"/>
                  <a:pt x="4122536" y="4253014"/>
                </a:cubicBezTo>
                <a:close/>
                <a:moveTo>
                  <a:pt x="4113010" y="4165383"/>
                </a:moveTo>
                <a:lnTo>
                  <a:pt x="4113010" y="4165384"/>
                </a:lnTo>
                <a:lnTo>
                  <a:pt x="4116915" y="4192388"/>
                </a:lnTo>
                <a:lnTo>
                  <a:pt x="4116915" y="4192387"/>
                </a:lnTo>
                <a:cubicBezTo>
                  <a:pt x="4117011" y="4182767"/>
                  <a:pt x="4116439" y="4173480"/>
                  <a:pt x="4113010" y="4165383"/>
                </a:cubicBezTo>
                <a:close/>
                <a:moveTo>
                  <a:pt x="4100628" y="3885338"/>
                </a:moveTo>
                <a:lnTo>
                  <a:pt x="4100628" y="3885339"/>
                </a:lnTo>
                <a:cubicBezTo>
                  <a:pt x="4110344" y="3897722"/>
                  <a:pt x="4117750" y="3910319"/>
                  <a:pt x="4123009" y="3923125"/>
                </a:cubicBezTo>
                <a:lnTo>
                  <a:pt x="4132513" y="3962160"/>
                </a:lnTo>
                <a:lnTo>
                  <a:pt x="4116821" y="4043838"/>
                </a:lnTo>
                <a:lnTo>
                  <a:pt x="4116820" y="4043839"/>
                </a:lnTo>
                <a:cubicBezTo>
                  <a:pt x="4108057" y="4063842"/>
                  <a:pt x="4102675" y="4083702"/>
                  <a:pt x="4101699" y="4103825"/>
                </a:cubicBezTo>
                <a:lnTo>
                  <a:pt x="4101699" y="4103826"/>
                </a:lnTo>
                <a:lnTo>
                  <a:pt x="4103666" y="4134255"/>
                </a:lnTo>
                <a:lnTo>
                  <a:pt x="4113010" y="4165382"/>
                </a:lnTo>
                <a:lnTo>
                  <a:pt x="4101699" y="4103826"/>
                </a:lnTo>
                <a:lnTo>
                  <a:pt x="4116820" y="4043840"/>
                </a:lnTo>
                <a:lnTo>
                  <a:pt x="4116821" y="4043838"/>
                </a:lnTo>
                <a:lnTo>
                  <a:pt x="4130123" y="4002410"/>
                </a:lnTo>
                <a:lnTo>
                  <a:pt x="4132513" y="3962160"/>
                </a:lnTo>
                <a:lnTo>
                  <a:pt x="4132513" y="3962159"/>
                </a:lnTo>
                <a:cubicBezTo>
                  <a:pt x="4130251" y="3935727"/>
                  <a:pt x="4120060" y="3910104"/>
                  <a:pt x="4100628" y="3885338"/>
                </a:cubicBezTo>
                <a:close/>
                <a:moveTo>
                  <a:pt x="4115391" y="3670561"/>
                </a:moveTo>
                <a:lnTo>
                  <a:pt x="4117820" y="3680164"/>
                </a:lnTo>
                <a:lnTo>
                  <a:pt x="4113772" y="3734837"/>
                </a:lnTo>
                <a:lnTo>
                  <a:pt x="4113772" y="3734838"/>
                </a:lnTo>
                <a:cubicBezTo>
                  <a:pt x="4112820" y="3741316"/>
                  <a:pt x="4111486" y="3749126"/>
                  <a:pt x="4114154" y="3754653"/>
                </a:cubicBezTo>
                <a:lnTo>
                  <a:pt x="4120511" y="3789776"/>
                </a:lnTo>
                <a:lnTo>
                  <a:pt x="4105580" y="3822472"/>
                </a:lnTo>
                <a:cubicBezTo>
                  <a:pt x="4098532" y="3831902"/>
                  <a:pt x="4092912" y="3842046"/>
                  <a:pt x="4091245" y="3852619"/>
                </a:cubicBezTo>
                <a:lnTo>
                  <a:pt x="4091245" y="3852620"/>
                </a:lnTo>
                <a:lnTo>
                  <a:pt x="4092025" y="3868764"/>
                </a:lnTo>
                <a:lnTo>
                  <a:pt x="4100628" y="3885337"/>
                </a:lnTo>
                <a:lnTo>
                  <a:pt x="4091245" y="3852620"/>
                </a:lnTo>
                <a:lnTo>
                  <a:pt x="4105580" y="3822473"/>
                </a:lnTo>
                <a:cubicBezTo>
                  <a:pt x="4113772" y="3811614"/>
                  <a:pt x="4118916" y="3800897"/>
                  <a:pt x="4120511" y="3789777"/>
                </a:cubicBezTo>
                <a:lnTo>
                  <a:pt x="4120511" y="3789776"/>
                </a:lnTo>
                <a:cubicBezTo>
                  <a:pt x="4122107" y="3778655"/>
                  <a:pt x="4120154" y="3767130"/>
                  <a:pt x="4114154" y="3754652"/>
                </a:cubicBezTo>
                <a:lnTo>
                  <a:pt x="4113772" y="3734838"/>
                </a:lnTo>
                <a:lnTo>
                  <a:pt x="4117820" y="3680164"/>
                </a:lnTo>
                <a:lnTo>
                  <a:pt x="4117820" y="3680163"/>
                </a:lnTo>
                <a:close/>
                <a:moveTo>
                  <a:pt x="4185711" y="2836172"/>
                </a:moveTo>
                <a:lnTo>
                  <a:pt x="4177020" y="2848793"/>
                </a:lnTo>
                <a:cubicBezTo>
                  <a:pt x="4172020" y="2865010"/>
                  <a:pt x="4166162" y="2881307"/>
                  <a:pt x="4161416" y="2897785"/>
                </a:cubicBezTo>
                <a:lnTo>
                  <a:pt x="4160387" y="2903551"/>
                </a:lnTo>
                <a:lnTo>
                  <a:pt x="4157113" y="2914328"/>
                </a:lnTo>
                <a:lnTo>
                  <a:pt x="4152482" y="2947859"/>
                </a:lnTo>
                <a:lnTo>
                  <a:pt x="4152481" y="2947862"/>
                </a:lnTo>
                <a:lnTo>
                  <a:pt x="4152481" y="2947863"/>
                </a:lnTo>
                <a:cubicBezTo>
                  <a:pt x="4152112" y="2959157"/>
                  <a:pt x="4153112" y="2970576"/>
                  <a:pt x="4156065" y="2982149"/>
                </a:cubicBezTo>
                <a:lnTo>
                  <a:pt x="4167758" y="3077402"/>
                </a:lnTo>
                <a:lnTo>
                  <a:pt x="4155303" y="3172654"/>
                </a:lnTo>
                <a:cubicBezTo>
                  <a:pt x="4129394" y="3276480"/>
                  <a:pt x="4101962" y="3380305"/>
                  <a:pt x="4107676" y="3489467"/>
                </a:cubicBezTo>
                <a:cubicBezTo>
                  <a:pt x="4108628" y="3507563"/>
                  <a:pt x="4097007" y="3529090"/>
                  <a:pt x="4085577" y="3544713"/>
                </a:cubicBezTo>
                <a:cubicBezTo>
                  <a:pt x="4074719" y="3559668"/>
                  <a:pt x="4068860" y="3566811"/>
                  <a:pt x="4067955" y="3574408"/>
                </a:cubicBezTo>
                <a:lnTo>
                  <a:pt x="4067956" y="3574408"/>
                </a:lnTo>
                <a:lnTo>
                  <a:pt x="4067955" y="3574409"/>
                </a:lnTo>
                <a:cubicBezTo>
                  <a:pt x="4067050" y="3582005"/>
                  <a:pt x="4071099" y="3590054"/>
                  <a:pt x="4080053" y="3606818"/>
                </a:cubicBezTo>
                <a:cubicBezTo>
                  <a:pt x="4084435" y="3614820"/>
                  <a:pt x="4087101" y="3624726"/>
                  <a:pt x="4093579" y="3630633"/>
                </a:cubicBezTo>
                <a:lnTo>
                  <a:pt x="4109452" y="3651926"/>
                </a:lnTo>
                <a:lnTo>
                  <a:pt x="4093579" y="3630632"/>
                </a:lnTo>
                <a:cubicBezTo>
                  <a:pt x="4087101" y="3624725"/>
                  <a:pt x="4084435" y="3614819"/>
                  <a:pt x="4080053" y="3606817"/>
                </a:cubicBezTo>
                <a:cubicBezTo>
                  <a:pt x="4075576" y="3598435"/>
                  <a:pt x="4072325" y="3592232"/>
                  <a:pt x="4070307" y="3587174"/>
                </a:cubicBezTo>
                <a:lnTo>
                  <a:pt x="4067956" y="3574408"/>
                </a:lnTo>
                <a:lnTo>
                  <a:pt x="4073034" y="3562321"/>
                </a:lnTo>
                <a:cubicBezTo>
                  <a:pt x="4075969" y="3557716"/>
                  <a:pt x="4080148" y="3552191"/>
                  <a:pt x="4085577" y="3544714"/>
                </a:cubicBezTo>
                <a:cubicBezTo>
                  <a:pt x="4097007" y="3529091"/>
                  <a:pt x="4108628" y="3507564"/>
                  <a:pt x="4107676" y="3489468"/>
                </a:cubicBezTo>
                <a:cubicBezTo>
                  <a:pt x="4101962" y="3380306"/>
                  <a:pt x="4129394" y="3276481"/>
                  <a:pt x="4155303" y="3172655"/>
                </a:cubicBezTo>
                <a:cubicBezTo>
                  <a:pt x="4163305" y="3140650"/>
                  <a:pt x="4167543" y="3109026"/>
                  <a:pt x="4167758" y="3077402"/>
                </a:cubicBezTo>
                <a:lnTo>
                  <a:pt x="4167758" y="3077401"/>
                </a:lnTo>
                <a:cubicBezTo>
                  <a:pt x="4167972" y="3045777"/>
                  <a:pt x="4164162" y="3014153"/>
                  <a:pt x="4156065" y="2982148"/>
                </a:cubicBezTo>
                <a:lnTo>
                  <a:pt x="4152481" y="2947863"/>
                </a:lnTo>
                <a:lnTo>
                  <a:pt x="4152482" y="2947859"/>
                </a:lnTo>
                <a:lnTo>
                  <a:pt x="4160387" y="2903551"/>
                </a:lnTo>
                <a:lnTo>
                  <a:pt x="4177020" y="2848794"/>
                </a:lnTo>
                <a:cubicBezTo>
                  <a:pt x="4178353" y="2844317"/>
                  <a:pt x="4181639" y="2839983"/>
                  <a:pt x="4185711" y="2836173"/>
                </a:cubicBezTo>
                <a:close/>
                <a:moveTo>
                  <a:pt x="3701225" y="1508458"/>
                </a:moveTo>
                <a:lnTo>
                  <a:pt x="3673131" y="1596214"/>
                </a:lnTo>
                <a:cubicBezTo>
                  <a:pt x="3670654" y="1604979"/>
                  <a:pt x="3672179" y="1615837"/>
                  <a:pt x="3675036" y="1624981"/>
                </a:cubicBezTo>
                <a:cubicBezTo>
                  <a:pt x="3684752" y="1656224"/>
                  <a:pt x="3709137" y="1676037"/>
                  <a:pt x="3731617" y="1697754"/>
                </a:cubicBezTo>
                <a:cubicBezTo>
                  <a:pt x="3741524" y="1707280"/>
                  <a:pt x="3748572" y="1720424"/>
                  <a:pt x="3754286" y="1733189"/>
                </a:cubicBezTo>
                <a:cubicBezTo>
                  <a:pt x="3768957" y="1766336"/>
                  <a:pt x="3782101" y="1800247"/>
                  <a:pt x="3796007" y="1833776"/>
                </a:cubicBezTo>
                <a:cubicBezTo>
                  <a:pt x="3797341" y="1837014"/>
                  <a:pt x="3800770" y="1839680"/>
                  <a:pt x="3803628" y="1842159"/>
                </a:cubicBezTo>
                <a:cubicBezTo>
                  <a:pt x="3833729" y="1866923"/>
                  <a:pt x="3864018" y="1891498"/>
                  <a:pt x="3894119" y="1916455"/>
                </a:cubicBezTo>
                <a:cubicBezTo>
                  <a:pt x="3899833" y="1921217"/>
                  <a:pt x="3904025" y="1928077"/>
                  <a:pt x="3909549" y="1933220"/>
                </a:cubicBezTo>
                <a:cubicBezTo>
                  <a:pt x="3917169" y="1940460"/>
                  <a:pt x="3924410" y="1949604"/>
                  <a:pt x="3933554" y="1953414"/>
                </a:cubicBezTo>
                <a:cubicBezTo>
                  <a:pt x="3962319" y="1965225"/>
                  <a:pt x="3974703" y="1987895"/>
                  <a:pt x="3980037" y="2016470"/>
                </a:cubicBezTo>
                <a:cubicBezTo>
                  <a:pt x="3984990" y="2042571"/>
                  <a:pt x="3989182" y="2068670"/>
                  <a:pt x="3994896" y="2094579"/>
                </a:cubicBezTo>
                <a:cubicBezTo>
                  <a:pt x="4001754" y="2126202"/>
                  <a:pt x="4009184" y="2157637"/>
                  <a:pt x="4017567" y="2188880"/>
                </a:cubicBezTo>
                <a:cubicBezTo>
                  <a:pt x="4021187" y="2202405"/>
                  <a:pt x="4025377" y="2216693"/>
                  <a:pt x="4032807" y="2228315"/>
                </a:cubicBezTo>
                <a:cubicBezTo>
                  <a:pt x="4053382" y="2260891"/>
                  <a:pt x="4067288" y="2295754"/>
                  <a:pt x="4061764" y="2334045"/>
                </a:cubicBezTo>
                <a:cubicBezTo>
                  <a:pt x="4057382" y="2364716"/>
                  <a:pt x="4068622" y="2390435"/>
                  <a:pt x="4086149" y="2409486"/>
                </a:cubicBezTo>
                <a:cubicBezTo>
                  <a:pt x="4094103" y="2418155"/>
                  <a:pt x="4099616" y="2426977"/>
                  <a:pt x="4103250" y="2435913"/>
                </a:cubicBezTo>
                <a:lnTo>
                  <a:pt x="4109081" y="2463018"/>
                </a:lnTo>
                <a:lnTo>
                  <a:pt x="4109080" y="2463031"/>
                </a:lnTo>
                <a:lnTo>
                  <a:pt x="4100439" y="2518262"/>
                </a:lnTo>
                <a:lnTo>
                  <a:pt x="4100438" y="2518264"/>
                </a:lnTo>
                <a:cubicBezTo>
                  <a:pt x="4097771" y="2527790"/>
                  <a:pt x="4096627" y="2536458"/>
                  <a:pt x="4096794" y="2545006"/>
                </a:cubicBezTo>
                <a:lnTo>
                  <a:pt x="4096794" y="2545007"/>
                </a:lnTo>
                <a:cubicBezTo>
                  <a:pt x="4096960" y="2553556"/>
                  <a:pt x="4098437" y="2561986"/>
                  <a:pt x="4101008" y="2571035"/>
                </a:cubicBezTo>
                <a:cubicBezTo>
                  <a:pt x="4113010" y="2612946"/>
                  <a:pt x="4145587" y="2640951"/>
                  <a:pt x="4174162" y="2668002"/>
                </a:cubicBezTo>
                <a:cubicBezTo>
                  <a:pt x="4198547" y="2691055"/>
                  <a:pt x="4212264" y="2716964"/>
                  <a:pt x="4222552" y="2745349"/>
                </a:cubicBezTo>
                <a:lnTo>
                  <a:pt x="4222553" y="2745352"/>
                </a:lnTo>
                <a:lnTo>
                  <a:pt x="4228473" y="2778006"/>
                </a:lnTo>
                <a:lnTo>
                  <a:pt x="4228053" y="2785440"/>
                </a:lnTo>
                <a:lnTo>
                  <a:pt x="4217974" y="2811780"/>
                </a:lnTo>
                <a:lnTo>
                  <a:pt x="4217970" y="2811787"/>
                </a:lnTo>
                <a:lnTo>
                  <a:pt x="4217971" y="2811787"/>
                </a:lnTo>
                <a:lnTo>
                  <a:pt x="4217974" y="2811780"/>
                </a:lnTo>
                <a:lnTo>
                  <a:pt x="4227624" y="2793023"/>
                </a:lnTo>
                <a:lnTo>
                  <a:pt x="4228053" y="2785440"/>
                </a:lnTo>
                <a:lnTo>
                  <a:pt x="4229253" y="2782305"/>
                </a:lnTo>
                <a:lnTo>
                  <a:pt x="4228473" y="2778006"/>
                </a:lnTo>
                <a:lnTo>
                  <a:pt x="4228883" y="2770757"/>
                </a:lnTo>
                <a:lnTo>
                  <a:pt x="4222553" y="2745352"/>
                </a:lnTo>
                <a:lnTo>
                  <a:pt x="4222552" y="2745348"/>
                </a:lnTo>
                <a:cubicBezTo>
                  <a:pt x="4212264" y="2716963"/>
                  <a:pt x="4198547" y="2691054"/>
                  <a:pt x="4174162" y="2668001"/>
                </a:cubicBezTo>
                <a:cubicBezTo>
                  <a:pt x="4145587" y="2640950"/>
                  <a:pt x="4113010" y="2612945"/>
                  <a:pt x="4101008" y="2571034"/>
                </a:cubicBezTo>
                <a:lnTo>
                  <a:pt x="4096794" y="2545007"/>
                </a:lnTo>
                <a:lnTo>
                  <a:pt x="4100438" y="2518265"/>
                </a:lnTo>
                <a:lnTo>
                  <a:pt x="4100439" y="2518262"/>
                </a:lnTo>
                <a:lnTo>
                  <a:pt x="4107019" y="2490551"/>
                </a:lnTo>
                <a:lnTo>
                  <a:pt x="4109080" y="2463031"/>
                </a:lnTo>
                <a:lnTo>
                  <a:pt x="4109082" y="2463019"/>
                </a:lnTo>
                <a:lnTo>
                  <a:pt x="4109081" y="2463018"/>
                </a:lnTo>
                <a:lnTo>
                  <a:pt x="4109082" y="2463018"/>
                </a:lnTo>
                <a:cubicBezTo>
                  <a:pt x="4108200" y="2444777"/>
                  <a:pt x="4102057" y="2426822"/>
                  <a:pt x="4086149" y="2409485"/>
                </a:cubicBezTo>
                <a:cubicBezTo>
                  <a:pt x="4068622" y="2390434"/>
                  <a:pt x="4057382" y="2364715"/>
                  <a:pt x="4061764" y="2334044"/>
                </a:cubicBezTo>
                <a:cubicBezTo>
                  <a:pt x="4067288" y="2295753"/>
                  <a:pt x="4053382" y="2260890"/>
                  <a:pt x="4032807" y="2228314"/>
                </a:cubicBezTo>
                <a:cubicBezTo>
                  <a:pt x="4025377" y="2216692"/>
                  <a:pt x="4021187" y="2202404"/>
                  <a:pt x="4017567" y="2188879"/>
                </a:cubicBezTo>
                <a:cubicBezTo>
                  <a:pt x="4009184" y="2157636"/>
                  <a:pt x="4001754" y="2126201"/>
                  <a:pt x="3994896" y="2094578"/>
                </a:cubicBezTo>
                <a:cubicBezTo>
                  <a:pt x="3989182" y="2068669"/>
                  <a:pt x="3984990" y="2042570"/>
                  <a:pt x="3980037" y="2016469"/>
                </a:cubicBezTo>
                <a:cubicBezTo>
                  <a:pt x="3974703" y="1987894"/>
                  <a:pt x="3962319" y="1965224"/>
                  <a:pt x="3933554" y="1953413"/>
                </a:cubicBezTo>
                <a:cubicBezTo>
                  <a:pt x="3924410" y="1949603"/>
                  <a:pt x="3917169" y="1940459"/>
                  <a:pt x="3909549" y="1933219"/>
                </a:cubicBezTo>
                <a:cubicBezTo>
                  <a:pt x="3904025" y="1928076"/>
                  <a:pt x="3899833" y="1921216"/>
                  <a:pt x="3894119" y="1916454"/>
                </a:cubicBezTo>
                <a:cubicBezTo>
                  <a:pt x="3864018" y="1891497"/>
                  <a:pt x="3833729" y="1866922"/>
                  <a:pt x="3803628" y="1842158"/>
                </a:cubicBezTo>
                <a:cubicBezTo>
                  <a:pt x="3800770" y="1839679"/>
                  <a:pt x="3797341" y="1837013"/>
                  <a:pt x="3796007" y="1833775"/>
                </a:cubicBezTo>
                <a:cubicBezTo>
                  <a:pt x="3782101" y="1800246"/>
                  <a:pt x="3768958" y="1766335"/>
                  <a:pt x="3754286" y="1733188"/>
                </a:cubicBezTo>
                <a:cubicBezTo>
                  <a:pt x="3748572" y="1720423"/>
                  <a:pt x="3741524" y="1707279"/>
                  <a:pt x="3731618" y="1697753"/>
                </a:cubicBezTo>
                <a:cubicBezTo>
                  <a:pt x="3709138" y="1676036"/>
                  <a:pt x="3684752" y="1656223"/>
                  <a:pt x="3675036" y="1624980"/>
                </a:cubicBezTo>
                <a:cubicBezTo>
                  <a:pt x="3672180" y="1615836"/>
                  <a:pt x="3670655" y="1604978"/>
                  <a:pt x="3673132" y="1596213"/>
                </a:cubicBezTo>
                <a:close/>
                <a:moveTo>
                  <a:pt x="3719830" y="1459073"/>
                </a:moveTo>
                <a:lnTo>
                  <a:pt x="3719829" y="1459074"/>
                </a:lnTo>
                <a:lnTo>
                  <a:pt x="3710612" y="1481572"/>
                </a:lnTo>
                <a:close/>
                <a:moveTo>
                  <a:pt x="3739023" y="1268758"/>
                </a:moveTo>
                <a:cubicBezTo>
                  <a:pt x="3739475" y="1275402"/>
                  <a:pt x="3741047" y="1281689"/>
                  <a:pt x="3744190" y="1286070"/>
                </a:cubicBezTo>
                <a:cubicBezTo>
                  <a:pt x="3758763" y="1306930"/>
                  <a:pt x="3765003" y="1328553"/>
                  <a:pt x="3766527" y="1350628"/>
                </a:cubicBezTo>
                <a:lnTo>
                  <a:pt x="3760933" y="1413840"/>
                </a:lnTo>
                <a:lnTo>
                  <a:pt x="3766528" y="1350627"/>
                </a:lnTo>
                <a:cubicBezTo>
                  <a:pt x="3765003" y="1328552"/>
                  <a:pt x="3758764" y="1306930"/>
                  <a:pt x="3744190" y="1286069"/>
                </a:cubicBezTo>
                <a:close/>
                <a:moveTo>
                  <a:pt x="3680752" y="773035"/>
                </a:moveTo>
                <a:lnTo>
                  <a:pt x="3680752" y="773036"/>
                </a:lnTo>
                <a:cubicBezTo>
                  <a:pt x="3683038" y="800277"/>
                  <a:pt x="3686276" y="827330"/>
                  <a:pt x="3688752" y="854380"/>
                </a:cubicBezTo>
                <a:cubicBezTo>
                  <a:pt x="3691038" y="878957"/>
                  <a:pt x="3691800" y="903723"/>
                  <a:pt x="3719805" y="915344"/>
                </a:cubicBezTo>
                <a:cubicBezTo>
                  <a:pt x="3724187" y="917060"/>
                  <a:pt x="3727425" y="922774"/>
                  <a:pt x="3730283" y="927156"/>
                </a:cubicBezTo>
                <a:cubicBezTo>
                  <a:pt x="3774291" y="994786"/>
                  <a:pt x="3773147" y="1030981"/>
                  <a:pt x="3726663" y="1097088"/>
                </a:cubicBezTo>
                <a:cubicBezTo>
                  <a:pt x="3721901" y="1103946"/>
                  <a:pt x="3718471" y="1118614"/>
                  <a:pt x="3722281" y="1123186"/>
                </a:cubicBezTo>
                <a:cubicBezTo>
                  <a:pt x="3738093" y="1142618"/>
                  <a:pt x="3745142" y="1162954"/>
                  <a:pt x="3747000" y="1184029"/>
                </a:cubicBezTo>
                <a:cubicBezTo>
                  <a:pt x="3745142" y="1162954"/>
                  <a:pt x="3738094" y="1142617"/>
                  <a:pt x="3722282" y="1123185"/>
                </a:cubicBezTo>
                <a:cubicBezTo>
                  <a:pt x="3718472" y="1118613"/>
                  <a:pt x="3721902" y="1103945"/>
                  <a:pt x="3726664" y="1097087"/>
                </a:cubicBezTo>
                <a:cubicBezTo>
                  <a:pt x="3773148" y="1030980"/>
                  <a:pt x="3774292" y="994785"/>
                  <a:pt x="3730284" y="927155"/>
                </a:cubicBezTo>
                <a:cubicBezTo>
                  <a:pt x="3727426" y="922773"/>
                  <a:pt x="3724188" y="917059"/>
                  <a:pt x="3719806" y="915343"/>
                </a:cubicBezTo>
                <a:cubicBezTo>
                  <a:pt x="3691800" y="903722"/>
                  <a:pt x="3691038" y="878956"/>
                  <a:pt x="3688752" y="854379"/>
                </a:cubicBezTo>
                <a:close/>
                <a:moveTo>
                  <a:pt x="3736153" y="517851"/>
                </a:moveTo>
                <a:lnTo>
                  <a:pt x="3727235" y="556048"/>
                </a:lnTo>
                <a:cubicBezTo>
                  <a:pt x="3725139" y="564049"/>
                  <a:pt x="3719615" y="572623"/>
                  <a:pt x="3720757" y="580051"/>
                </a:cubicBezTo>
                <a:cubicBezTo>
                  <a:pt x="3724091" y="601579"/>
                  <a:pt x="3721662" y="622201"/>
                  <a:pt x="3717376" y="642538"/>
                </a:cubicBezTo>
                <a:lnTo>
                  <a:pt x="3704853" y="694928"/>
                </a:lnTo>
                <a:lnTo>
                  <a:pt x="3717377" y="642537"/>
                </a:lnTo>
                <a:cubicBezTo>
                  <a:pt x="3721663" y="622201"/>
                  <a:pt x="3724092" y="601578"/>
                  <a:pt x="3720758" y="580050"/>
                </a:cubicBezTo>
                <a:cubicBezTo>
                  <a:pt x="3719616" y="572622"/>
                  <a:pt x="3725140" y="564048"/>
                  <a:pt x="3727236" y="556047"/>
                </a:cubicBezTo>
                <a:close/>
                <a:moveTo>
                  <a:pt x="3749448" y="298169"/>
                </a:moveTo>
                <a:lnTo>
                  <a:pt x="3734666" y="313533"/>
                </a:lnTo>
                <a:lnTo>
                  <a:pt x="3734666" y="313533"/>
                </a:lnTo>
                <a:lnTo>
                  <a:pt x="3734665" y="313534"/>
                </a:lnTo>
                <a:cubicBezTo>
                  <a:pt x="3730473" y="316390"/>
                  <a:pt x="3732759" y="330299"/>
                  <a:pt x="3734093" y="338871"/>
                </a:cubicBezTo>
                <a:lnTo>
                  <a:pt x="3734100" y="338903"/>
                </a:lnTo>
                <a:lnTo>
                  <a:pt x="3744000" y="395640"/>
                </a:lnTo>
                <a:lnTo>
                  <a:pt x="3740190" y="367328"/>
                </a:lnTo>
                <a:lnTo>
                  <a:pt x="3734100" y="338903"/>
                </a:lnTo>
                <a:lnTo>
                  <a:pt x="3734094" y="338870"/>
                </a:lnTo>
                <a:cubicBezTo>
                  <a:pt x="3733427" y="334584"/>
                  <a:pt x="3732522" y="328964"/>
                  <a:pt x="3732308" y="324058"/>
                </a:cubicBezTo>
                <a:lnTo>
                  <a:pt x="3734666" y="313533"/>
                </a:lnTo>
                <a:close/>
                <a:moveTo>
                  <a:pt x="3756993" y="281568"/>
                </a:moveTo>
                <a:lnTo>
                  <a:pt x="3752098" y="295415"/>
                </a:lnTo>
                <a:lnTo>
                  <a:pt x="3752099" y="295415"/>
                </a:lnTo>
                <a:close/>
                <a:moveTo>
                  <a:pt x="3743673" y="24486"/>
                </a:moveTo>
                <a:lnTo>
                  <a:pt x="3741410" y="74129"/>
                </a:lnTo>
                <a:cubicBezTo>
                  <a:pt x="3742333" y="91492"/>
                  <a:pt x="3744643" y="108703"/>
                  <a:pt x="3747334" y="125861"/>
                </a:cubicBezTo>
                <a:lnTo>
                  <a:pt x="3751729" y="153388"/>
                </a:lnTo>
                <a:lnTo>
                  <a:pt x="3760002" y="228944"/>
                </a:lnTo>
                <a:lnTo>
                  <a:pt x="3755543" y="177271"/>
                </a:lnTo>
                <a:lnTo>
                  <a:pt x="3751729" y="153388"/>
                </a:lnTo>
                <a:lnTo>
                  <a:pt x="3751530" y="151569"/>
                </a:lnTo>
                <a:cubicBezTo>
                  <a:pt x="3747300" y="125876"/>
                  <a:pt x="3742795" y="100174"/>
                  <a:pt x="3741411" y="74129"/>
                </a:cubicBezTo>
                <a:close/>
                <a:moveTo>
                  <a:pt x="3741092" y="0"/>
                </a:moveTo>
                <a:lnTo>
                  <a:pt x="4205201" y="0"/>
                </a:lnTo>
                <a:lnTo>
                  <a:pt x="4204073" y="2817"/>
                </a:lnTo>
                <a:cubicBezTo>
                  <a:pt x="4195691" y="21486"/>
                  <a:pt x="4193023" y="43012"/>
                  <a:pt x="4189974" y="63587"/>
                </a:cubicBezTo>
                <a:cubicBezTo>
                  <a:pt x="4184450" y="101308"/>
                  <a:pt x="4181020" y="139219"/>
                  <a:pt x="4176068" y="176939"/>
                </a:cubicBezTo>
                <a:cubicBezTo>
                  <a:pt x="4174924" y="184941"/>
                  <a:pt x="4172830" y="194085"/>
                  <a:pt x="4168066" y="200182"/>
                </a:cubicBezTo>
                <a:cubicBezTo>
                  <a:pt x="4136061" y="241901"/>
                  <a:pt x="4127108" y="292579"/>
                  <a:pt x="4130154" y="340774"/>
                </a:cubicBezTo>
                <a:cubicBezTo>
                  <a:pt x="4132443" y="378686"/>
                  <a:pt x="4134157" y="415835"/>
                  <a:pt x="4130919" y="453364"/>
                </a:cubicBezTo>
                <a:cubicBezTo>
                  <a:pt x="4130727" y="456222"/>
                  <a:pt x="4131109" y="460032"/>
                  <a:pt x="4132633" y="462126"/>
                </a:cubicBezTo>
                <a:cubicBezTo>
                  <a:pt x="4142729" y="475081"/>
                  <a:pt x="4143491" y="488607"/>
                  <a:pt x="4145205" y="505182"/>
                </a:cubicBezTo>
                <a:cubicBezTo>
                  <a:pt x="4147683" y="528615"/>
                  <a:pt x="4145967" y="550141"/>
                  <a:pt x="4141777" y="571860"/>
                </a:cubicBezTo>
                <a:cubicBezTo>
                  <a:pt x="4138729" y="587672"/>
                  <a:pt x="4132443" y="603673"/>
                  <a:pt x="4124440" y="617772"/>
                </a:cubicBezTo>
                <a:cubicBezTo>
                  <a:pt x="4113200" y="637392"/>
                  <a:pt x="4108820" y="656255"/>
                  <a:pt x="4123678" y="674923"/>
                </a:cubicBezTo>
                <a:cubicBezTo>
                  <a:pt x="4139491" y="695116"/>
                  <a:pt x="4133967" y="717977"/>
                  <a:pt x="4134537" y="740268"/>
                </a:cubicBezTo>
                <a:cubicBezTo>
                  <a:pt x="4134729" y="749982"/>
                  <a:pt x="4134347" y="760270"/>
                  <a:pt x="4136823" y="769605"/>
                </a:cubicBezTo>
                <a:cubicBezTo>
                  <a:pt x="4143873" y="796655"/>
                  <a:pt x="4154541" y="822756"/>
                  <a:pt x="4159303" y="850189"/>
                </a:cubicBezTo>
                <a:cubicBezTo>
                  <a:pt x="4161970" y="865430"/>
                  <a:pt x="4157207" y="882384"/>
                  <a:pt x="4153779" y="898198"/>
                </a:cubicBezTo>
                <a:cubicBezTo>
                  <a:pt x="4150159" y="914200"/>
                  <a:pt x="4144635" y="930011"/>
                  <a:pt x="4138919" y="945444"/>
                </a:cubicBezTo>
                <a:cubicBezTo>
                  <a:pt x="4135109" y="955920"/>
                  <a:pt x="4131489" y="967350"/>
                  <a:pt x="4124630" y="975733"/>
                </a:cubicBezTo>
                <a:cubicBezTo>
                  <a:pt x="4109010" y="994785"/>
                  <a:pt x="4106342" y="1014406"/>
                  <a:pt x="4114534" y="1036887"/>
                </a:cubicBezTo>
                <a:cubicBezTo>
                  <a:pt x="4115868" y="1040315"/>
                  <a:pt x="4115868" y="1044315"/>
                  <a:pt x="4116058" y="1048125"/>
                </a:cubicBezTo>
                <a:cubicBezTo>
                  <a:pt x="4120058" y="1109091"/>
                  <a:pt x="4122536" y="1170051"/>
                  <a:pt x="4128632" y="1230633"/>
                </a:cubicBezTo>
                <a:cubicBezTo>
                  <a:pt x="4131109" y="1255206"/>
                  <a:pt x="4141967" y="1278829"/>
                  <a:pt x="4148825" y="1303024"/>
                </a:cubicBezTo>
                <a:cubicBezTo>
                  <a:pt x="4150159" y="1307978"/>
                  <a:pt x="4152255" y="1313504"/>
                  <a:pt x="4151301" y="1318456"/>
                </a:cubicBezTo>
                <a:cubicBezTo>
                  <a:pt x="4141777" y="1372368"/>
                  <a:pt x="4155683" y="1422854"/>
                  <a:pt x="4173972" y="1472575"/>
                </a:cubicBezTo>
                <a:cubicBezTo>
                  <a:pt x="4175878" y="1477717"/>
                  <a:pt x="4175306" y="1484004"/>
                  <a:pt x="4174924" y="1489720"/>
                </a:cubicBezTo>
                <a:cubicBezTo>
                  <a:pt x="4173592" y="1505724"/>
                  <a:pt x="4166924" y="1523059"/>
                  <a:pt x="4170924" y="1537537"/>
                </a:cubicBezTo>
                <a:cubicBezTo>
                  <a:pt x="4181974" y="1576019"/>
                  <a:pt x="4195309" y="1614120"/>
                  <a:pt x="4212073" y="1650317"/>
                </a:cubicBezTo>
                <a:cubicBezTo>
                  <a:pt x="4229028" y="1687086"/>
                  <a:pt x="4243316" y="1721185"/>
                  <a:pt x="4226173" y="1763287"/>
                </a:cubicBezTo>
                <a:cubicBezTo>
                  <a:pt x="4218932" y="1781194"/>
                  <a:pt x="4224076" y="1804816"/>
                  <a:pt x="4225981" y="1825393"/>
                </a:cubicBezTo>
                <a:cubicBezTo>
                  <a:pt x="4227504" y="1840441"/>
                  <a:pt x="4236078" y="1854920"/>
                  <a:pt x="4236078" y="1869780"/>
                </a:cubicBezTo>
                <a:cubicBezTo>
                  <a:pt x="4236078" y="1909408"/>
                  <a:pt x="4246174" y="1944649"/>
                  <a:pt x="4266749" y="1978940"/>
                </a:cubicBezTo>
                <a:cubicBezTo>
                  <a:pt x="4274749" y="1992279"/>
                  <a:pt x="4269416" y="2013043"/>
                  <a:pt x="4271512" y="2030378"/>
                </a:cubicBezTo>
                <a:cubicBezTo>
                  <a:pt x="4273987" y="2048668"/>
                  <a:pt x="4276274" y="2067525"/>
                  <a:pt x="4281800" y="2085054"/>
                </a:cubicBezTo>
                <a:cubicBezTo>
                  <a:pt x="4296278" y="2130393"/>
                  <a:pt x="4312661" y="2175163"/>
                  <a:pt x="4327901" y="2220312"/>
                </a:cubicBezTo>
                <a:cubicBezTo>
                  <a:pt x="4340476" y="2257459"/>
                  <a:pt x="4330569" y="2294039"/>
                  <a:pt x="4325236" y="2330806"/>
                </a:cubicBezTo>
                <a:cubicBezTo>
                  <a:pt x="4321805" y="2353859"/>
                  <a:pt x="4313613" y="2375383"/>
                  <a:pt x="4325807" y="2401292"/>
                </a:cubicBezTo>
                <a:cubicBezTo>
                  <a:pt x="4337427" y="2426059"/>
                  <a:pt x="4334759" y="2457492"/>
                  <a:pt x="4341047" y="2485307"/>
                </a:cubicBezTo>
                <a:cubicBezTo>
                  <a:pt x="4346380" y="2508742"/>
                  <a:pt x="4354954" y="2531409"/>
                  <a:pt x="4363336" y="2554079"/>
                </a:cubicBezTo>
                <a:cubicBezTo>
                  <a:pt x="4374768" y="2584942"/>
                  <a:pt x="4386767" y="2615421"/>
                  <a:pt x="4381054" y="2649143"/>
                </a:cubicBezTo>
                <a:cubicBezTo>
                  <a:pt x="4374575" y="2687436"/>
                  <a:pt x="4398960" y="2713723"/>
                  <a:pt x="4415154" y="2743826"/>
                </a:cubicBezTo>
                <a:cubicBezTo>
                  <a:pt x="4426202" y="2764590"/>
                  <a:pt x="4434395" y="2787259"/>
                  <a:pt x="4441254" y="2809930"/>
                </a:cubicBezTo>
                <a:cubicBezTo>
                  <a:pt x="4450207" y="2840219"/>
                  <a:pt x="4455542" y="2871462"/>
                  <a:pt x="4464304" y="2901943"/>
                </a:cubicBezTo>
                <a:cubicBezTo>
                  <a:pt x="4477448" y="2948047"/>
                  <a:pt x="4487736" y="2994722"/>
                  <a:pt x="4480497" y="3042728"/>
                </a:cubicBezTo>
                <a:cubicBezTo>
                  <a:pt x="4477259" y="3064827"/>
                  <a:pt x="4477448" y="3085403"/>
                  <a:pt x="4482212" y="3107500"/>
                </a:cubicBezTo>
                <a:cubicBezTo>
                  <a:pt x="4490023" y="3143695"/>
                  <a:pt x="4490976" y="3180844"/>
                  <a:pt x="4520122" y="3209993"/>
                </a:cubicBezTo>
                <a:cubicBezTo>
                  <a:pt x="4530410" y="3220280"/>
                  <a:pt x="4533076" y="3238758"/>
                  <a:pt x="4538410" y="3253809"/>
                </a:cubicBezTo>
                <a:cubicBezTo>
                  <a:pt x="4544699" y="3271145"/>
                  <a:pt x="4541459" y="3283908"/>
                  <a:pt x="4523170" y="3293244"/>
                </a:cubicBezTo>
                <a:cubicBezTo>
                  <a:pt x="4514979" y="3297434"/>
                  <a:pt x="4506978" y="3309437"/>
                  <a:pt x="4505643" y="3318771"/>
                </a:cubicBezTo>
                <a:cubicBezTo>
                  <a:pt x="4501643" y="3346776"/>
                  <a:pt x="4507549" y="3372495"/>
                  <a:pt x="4520504" y="3399546"/>
                </a:cubicBezTo>
                <a:cubicBezTo>
                  <a:pt x="4532697" y="3424883"/>
                  <a:pt x="4531362" y="3456508"/>
                  <a:pt x="4536124" y="3485275"/>
                </a:cubicBezTo>
                <a:cubicBezTo>
                  <a:pt x="4539554" y="3505657"/>
                  <a:pt x="4546602" y="3526042"/>
                  <a:pt x="4546602" y="3546617"/>
                </a:cubicBezTo>
                <a:cubicBezTo>
                  <a:pt x="4546602" y="3572146"/>
                  <a:pt x="4540506" y="3597482"/>
                  <a:pt x="4538221" y="3623201"/>
                </a:cubicBezTo>
                <a:cubicBezTo>
                  <a:pt x="4536316" y="3643204"/>
                  <a:pt x="4537079" y="3663589"/>
                  <a:pt x="4534792" y="3683591"/>
                </a:cubicBezTo>
                <a:cubicBezTo>
                  <a:pt x="4533076" y="3699976"/>
                  <a:pt x="4528696" y="3716168"/>
                  <a:pt x="4525077" y="3732361"/>
                </a:cubicBezTo>
                <a:cubicBezTo>
                  <a:pt x="4523742" y="3738267"/>
                  <a:pt x="4518597" y="3744173"/>
                  <a:pt x="4519359" y="3749506"/>
                </a:cubicBezTo>
                <a:cubicBezTo>
                  <a:pt x="4527552" y="3802467"/>
                  <a:pt x="4490976" y="3840569"/>
                  <a:pt x="4474782" y="3885338"/>
                </a:cubicBezTo>
                <a:cubicBezTo>
                  <a:pt x="4457636" y="3932394"/>
                  <a:pt x="4431347" y="3977925"/>
                  <a:pt x="4439157" y="4030503"/>
                </a:cubicBezTo>
                <a:cubicBezTo>
                  <a:pt x="4443919" y="4062318"/>
                  <a:pt x="4454971" y="4092989"/>
                  <a:pt x="4461639" y="4124614"/>
                </a:cubicBezTo>
                <a:cubicBezTo>
                  <a:pt x="4463924" y="4135854"/>
                  <a:pt x="4463542" y="4148427"/>
                  <a:pt x="4461256" y="4159667"/>
                </a:cubicBezTo>
                <a:cubicBezTo>
                  <a:pt x="4450777" y="4213961"/>
                  <a:pt x="4449253" y="4267493"/>
                  <a:pt x="4466400" y="4320837"/>
                </a:cubicBezTo>
                <a:cubicBezTo>
                  <a:pt x="4469259" y="4329979"/>
                  <a:pt x="4471924" y="4339695"/>
                  <a:pt x="4471924" y="4349222"/>
                </a:cubicBezTo>
                <a:cubicBezTo>
                  <a:pt x="4471924" y="4401419"/>
                  <a:pt x="4467924" y="4452665"/>
                  <a:pt x="4449253" y="4502579"/>
                </a:cubicBezTo>
                <a:cubicBezTo>
                  <a:pt x="4442967" y="4519343"/>
                  <a:pt x="4446967" y="4539728"/>
                  <a:pt x="4445443" y="4558207"/>
                </a:cubicBezTo>
                <a:cubicBezTo>
                  <a:pt x="4444111" y="4575351"/>
                  <a:pt x="4443539" y="4592878"/>
                  <a:pt x="4439157" y="4609452"/>
                </a:cubicBezTo>
                <a:cubicBezTo>
                  <a:pt x="4432681" y="4633647"/>
                  <a:pt x="4431919" y="4656126"/>
                  <a:pt x="4437633" y="4681083"/>
                </a:cubicBezTo>
                <a:cubicBezTo>
                  <a:pt x="4442967" y="4704895"/>
                  <a:pt x="4440301" y="4730614"/>
                  <a:pt x="4440491" y="4755381"/>
                </a:cubicBezTo>
                <a:cubicBezTo>
                  <a:pt x="4440681" y="4783004"/>
                  <a:pt x="4440871" y="4810627"/>
                  <a:pt x="4439919" y="4838250"/>
                </a:cubicBezTo>
                <a:cubicBezTo>
                  <a:pt x="4439539" y="4849300"/>
                  <a:pt x="4431919" y="4861873"/>
                  <a:pt x="4434967" y="4871019"/>
                </a:cubicBezTo>
                <a:cubicBezTo>
                  <a:pt x="4445254" y="4900546"/>
                  <a:pt x="4432872" y="4930075"/>
                  <a:pt x="4438395" y="4959602"/>
                </a:cubicBezTo>
                <a:cubicBezTo>
                  <a:pt x="4441254" y="4974082"/>
                  <a:pt x="4433444" y="4990465"/>
                  <a:pt x="4432681" y="5006086"/>
                </a:cubicBezTo>
                <a:cubicBezTo>
                  <a:pt x="4431347" y="5031614"/>
                  <a:pt x="4431919" y="5057141"/>
                  <a:pt x="4431537" y="5082670"/>
                </a:cubicBezTo>
                <a:cubicBezTo>
                  <a:pt x="4431347" y="5091052"/>
                  <a:pt x="4430585" y="5099245"/>
                  <a:pt x="4430202" y="5107627"/>
                </a:cubicBezTo>
                <a:cubicBezTo>
                  <a:pt x="4429823" y="5115057"/>
                  <a:pt x="4428108" y="5122867"/>
                  <a:pt x="4429440" y="5129916"/>
                </a:cubicBezTo>
                <a:cubicBezTo>
                  <a:pt x="4434205" y="5155445"/>
                  <a:pt x="4442016" y="5180591"/>
                  <a:pt x="4445063" y="5206308"/>
                </a:cubicBezTo>
                <a:cubicBezTo>
                  <a:pt x="4447729" y="5228597"/>
                  <a:pt x="4444111" y="5251650"/>
                  <a:pt x="4446015" y="5274129"/>
                </a:cubicBezTo>
                <a:cubicBezTo>
                  <a:pt x="4449253" y="5313754"/>
                  <a:pt x="4454971" y="5353379"/>
                  <a:pt x="4458589" y="5393005"/>
                </a:cubicBezTo>
                <a:cubicBezTo>
                  <a:pt x="4459351" y="5401579"/>
                  <a:pt x="4454587" y="5410531"/>
                  <a:pt x="4454207" y="5419295"/>
                </a:cubicBezTo>
                <a:cubicBezTo>
                  <a:pt x="4453255" y="5446728"/>
                  <a:pt x="4453063" y="5474161"/>
                  <a:pt x="4452493" y="5501594"/>
                </a:cubicBezTo>
                <a:cubicBezTo>
                  <a:pt x="4452301" y="5517215"/>
                  <a:pt x="4452873" y="5533027"/>
                  <a:pt x="4451160" y="5548460"/>
                </a:cubicBezTo>
                <a:cubicBezTo>
                  <a:pt x="4448873" y="5568842"/>
                  <a:pt x="4445443" y="5587321"/>
                  <a:pt x="4460304" y="5606372"/>
                </a:cubicBezTo>
                <a:cubicBezTo>
                  <a:pt x="4483354" y="5635711"/>
                  <a:pt x="4474400" y="5673050"/>
                  <a:pt x="4479734" y="5706959"/>
                </a:cubicBezTo>
                <a:cubicBezTo>
                  <a:pt x="4481069" y="5715723"/>
                  <a:pt x="4481259" y="5724678"/>
                  <a:pt x="4482782" y="5733440"/>
                </a:cubicBezTo>
                <a:cubicBezTo>
                  <a:pt x="4485641" y="5749634"/>
                  <a:pt x="4488879" y="5765635"/>
                  <a:pt x="4492119" y="5781830"/>
                </a:cubicBezTo>
                <a:cubicBezTo>
                  <a:pt x="4492690" y="5784686"/>
                  <a:pt x="4492881" y="5787924"/>
                  <a:pt x="4493834" y="5790592"/>
                </a:cubicBezTo>
                <a:cubicBezTo>
                  <a:pt x="4501833" y="5815169"/>
                  <a:pt x="4510977" y="5839361"/>
                  <a:pt x="4517455" y="5864318"/>
                </a:cubicBezTo>
                <a:cubicBezTo>
                  <a:pt x="4520695" y="5876511"/>
                  <a:pt x="4521076" y="5890037"/>
                  <a:pt x="4519359" y="5902610"/>
                </a:cubicBezTo>
                <a:cubicBezTo>
                  <a:pt x="4514407" y="5939377"/>
                  <a:pt x="4512311" y="5975764"/>
                  <a:pt x="4519551" y="6012723"/>
                </a:cubicBezTo>
                <a:cubicBezTo>
                  <a:pt x="4522408" y="6027392"/>
                  <a:pt x="4517645" y="6043776"/>
                  <a:pt x="4515931" y="6059397"/>
                </a:cubicBezTo>
                <a:cubicBezTo>
                  <a:pt x="4511360" y="6096736"/>
                  <a:pt x="4506405" y="6134075"/>
                  <a:pt x="4502025" y="6171605"/>
                </a:cubicBezTo>
                <a:cubicBezTo>
                  <a:pt x="4499358" y="6195037"/>
                  <a:pt x="4497833" y="6218660"/>
                  <a:pt x="4495167" y="6242093"/>
                </a:cubicBezTo>
                <a:cubicBezTo>
                  <a:pt x="4491927" y="6269144"/>
                  <a:pt x="4486975" y="6296005"/>
                  <a:pt x="4484306" y="6323058"/>
                </a:cubicBezTo>
                <a:cubicBezTo>
                  <a:pt x="4481259" y="6353919"/>
                  <a:pt x="4480688" y="6384972"/>
                  <a:pt x="4477448" y="6415833"/>
                </a:cubicBezTo>
                <a:cubicBezTo>
                  <a:pt x="4471162" y="6472225"/>
                  <a:pt x="4463733" y="6528424"/>
                  <a:pt x="4456683" y="6584812"/>
                </a:cubicBezTo>
                <a:cubicBezTo>
                  <a:pt x="4449825" y="6639488"/>
                  <a:pt x="4443729" y="6694164"/>
                  <a:pt x="4435157" y="6748458"/>
                </a:cubicBezTo>
                <a:cubicBezTo>
                  <a:pt x="4431537" y="6771319"/>
                  <a:pt x="4421630" y="6793035"/>
                  <a:pt x="4416106" y="6815516"/>
                </a:cubicBezTo>
                <a:lnTo>
                  <a:pt x="4406407" y="6858000"/>
                </a:lnTo>
                <a:lnTo>
                  <a:pt x="4234154" y="6858000"/>
                </a:lnTo>
                <a:lnTo>
                  <a:pt x="0" y="6858000"/>
                </a:lnTo>
                <a:lnTo>
                  <a:pt x="0" y="2"/>
                </a:lnTo>
                <a:lnTo>
                  <a:pt x="3741092" y="1"/>
                </a:lnTo>
                <a:lnTo>
                  <a:pt x="3743810" y="21486"/>
                </a:lnTo>
                <a:close/>
              </a:path>
            </a:pathLst>
          </a:custGeom>
          <a:noFill/>
          <a:effectLst/>
          <a:extLst>
            <a:ext uri="{909E8E84-426E-40DD-AFC4-6F175D3DCCD1}">
              <a14:hiddenFill xmlns:a14="http://schemas.microsoft.com/office/drawing/2010/main">
                <a:solidFill>
                  <a:srgbClr val="FFFFFF"/>
                </a:solidFill>
              </a14:hiddenFill>
            </a:ext>
          </a:extLst>
        </p:spPr>
      </p:pic>
      <p:grpSp>
        <p:nvGrpSpPr>
          <p:cNvPr id="6155" name="Group 6154">
            <a:extLst>
              <a:ext uri="{FF2B5EF4-FFF2-40B4-BE49-F238E27FC236}">
                <a16:creationId xmlns:a16="http://schemas.microsoft.com/office/drawing/2014/main" id="{54A1C8FD-E5B7-4BEC-A74A-A55FB8EA7C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6156" name="Freeform: Shape 6155">
              <a:extLst>
                <a:ext uri="{FF2B5EF4-FFF2-40B4-BE49-F238E27FC236}">
                  <a16:creationId xmlns:a16="http://schemas.microsoft.com/office/drawing/2014/main" id="{B20D202D-5E48-4B15-9AF5-71BED4FCFF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57" name="Freeform: Shape 6156">
              <a:extLst>
                <a:ext uri="{FF2B5EF4-FFF2-40B4-BE49-F238E27FC236}">
                  <a16:creationId xmlns:a16="http://schemas.microsoft.com/office/drawing/2014/main" id="{68D6A069-9380-4E59-A0DA-07053EE8E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150" name="Content Placeholder 6149">
            <a:extLst>
              <a:ext uri="{FF2B5EF4-FFF2-40B4-BE49-F238E27FC236}">
                <a16:creationId xmlns:a16="http://schemas.microsoft.com/office/drawing/2014/main" id="{8C6CA936-B09B-1125-A74F-D08D5E2BE910}"/>
              </a:ext>
            </a:extLst>
          </p:cNvPr>
          <p:cNvSpPr>
            <a:spLocks noGrp="1"/>
          </p:cNvSpPr>
          <p:nvPr>
            <p:ph idx="1"/>
          </p:nvPr>
        </p:nvSpPr>
        <p:spPr>
          <a:xfrm>
            <a:off x="5232401" y="3146400"/>
            <a:ext cx="6140449" cy="2682000"/>
          </a:xfrm>
        </p:spPr>
        <p:txBody>
          <a:bodyPr>
            <a:normAutofit/>
          </a:bodyPr>
          <a:lstStyle/>
          <a:p>
            <a:endParaRPr lang="en-US" sz="2400">
              <a:solidFill>
                <a:schemeClr val="bg1">
                  <a:alpha val="80000"/>
                </a:schemeClr>
              </a:solidFill>
            </a:endParaRPr>
          </a:p>
        </p:txBody>
      </p:sp>
    </p:spTree>
    <p:extLst>
      <p:ext uri="{BB962C8B-B14F-4D97-AF65-F5344CB8AC3E}">
        <p14:creationId xmlns:p14="http://schemas.microsoft.com/office/powerpoint/2010/main" val="4290630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7B448-11CC-B2E2-C8D7-4760D53DA44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EE436B9-9289-6BE7-1287-831F8D622FA8}"/>
              </a:ext>
            </a:extLst>
          </p:cNvPr>
          <p:cNvSpPr>
            <a:spLocks noGrp="1"/>
          </p:cNvSpPr>
          <p:nvPr>
            <p:ph idx="1"/>
          </p:nvPr>
        </p:nvSpPr>
        <p:spPr>
          <a:xfrm>
            <a:off x="470517" y="239697"/>
            <a:ext cx="10883283" cy="6253178"/>
          </a:xfrm>
        </p:spPr>
        <p:txBody>
          <a:bodyPr>
            <a:normAutofit lnSpcReduction="10000"/>
          </a:bodyPr>
          <a:lstStyle/>
          <a:p>
            <a:pPr marL="0" indent="0" algn="l">
              <a:buNone/>
            </a:pPr>
            <a:r>
              <a:rPr lang="en-GB" sz="3600" b="0" i="0" dirty="0">
                <a:solidFill>
                  <a:srgbClr val="000000"/>
                </a:solidFill>
                <a:effectLst/>
                <a:latin typeface="system-ui"/>
              </a:rPr>
              <a:t>Matthew 6 v 1-4 </a:t>
            </a:r>
          </a:p>
          <a:p>
            <a:pPr marL="0" indent="0" algn="l">
              <a:buNone/>
            </a:pPr>
            <a:r>
              <a:rPr lang="en-GB" sz="3600" b="0" i="0" dirty="0">
                <a:solidFill>
                  <a:srgbClr val="000000"/>
                </a:solidFill>
                <a:effectLst/>
                <a:latin typeface="system-ui"/>
              </a:rPr>
              <a:t>Be careful not to practice your righteousness in front of others to be seen by them. If you do, you will have no reward from your Father in heaven.</a:t>
            </a:r>
          </a:p>
          <a:p>
            <a:pPr marL="0" indent="0" algn="l">
              <a:buNone/>
            </a:pPr>
            <a:r>
              <a:rPr lang="en-GB" sz="3600" b="0" i="0" dirty="0">
                <a:solidFill>
                  <a:srgbClr val="000000"/>
                </a:solidFill>
                <a:effectLst/>
                <a:latin typeface="system-ui"/>
              </a:rPr>
              <a:t>So when you give to the needy, do not announce it with trumpets, as the hypocrites do in the synagogues and on the streets, to be honoured by others. Truly I tell you, they have received their reward in full. But when you give to the needy, do not let your left hand know what your right hand is doing, </a:t>
            </a:r>
            <a:r>
              <a:rPr lang="en-GB" sz="3600" b="1" i="0" baseline="30000" dirty="0">
                <a:solidFill>
                  <a:srgbClr val="000000"/>
                </a:solidFill>
                <a:effectLst/>
                <a:latin typeface="system-ui"/>
              </a:rPr>
              <a:t> </a:t>
            </a:r>
            <a:r>
              <a:rPr lang="en-GB" sz="3600" b="0" i="0" dirty="0">
                <a:solidFill>
                  <a:srgbClr val="000000"/>
                </a:solidFill>
                <a:effectLst/>
                <a:latin typeface="system-ui"/>
              </a:rPr>
              <a:t>so that your giving may be in secret. Then your Father, who sees what is done in secret, will reward you.</a:t>
            </a:r>
          </a:p>
          <a:p>
            <a:endParaRPr lang="en-GB" dirty="0"/>
          </a:p>
        </p:txBody>
      </p:sp>
    </p:spTree>
    <p:extLst>
      <p:ext uri="{BB962C8B-B14F-4D97-AF65-F5344CB8AC3E}">
        <p14:creationId xmlns:p14="http://schemas.microsoft.com/office/powerpoint/2010/main" val="23252635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AA512-C300-1859-909E-87042680A66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A32DBE2-CDC0-BDC8-F65A-5CCF6DA25947}"/>
              </a:ext>
            </a:extLst>
          </p:cNvPr>
          <p:cNvSpPr>
            <a:spLocks noGrp="1"/>
          </p:cNvSpPr>
          <p:nvPr>
            <p:ph idx="1"/>
          </p:nvPr>
        </p:nvSpPr>
        <p:spPr/>
        <p:txBody>
          <a:bodyPr/>
          <a:lstStyle/>
          <a:p>
            <a:endParaRPr lang="en-GB"/>
          </a:p>
        </p:txBody>
      </p:sp>
      <p:pic>
        <p:nvPicPr>
          <p:cNvPr id="8194" name="Picture 2" descr="The Blood of San Gennaro – And The Best Pork Braciola in America |  dannwoellertthefoodetymologist">
            <a:extLst>
              <a:ext uri="{FF2B5EF4-FFF2-40B4-BE49-F238E27FC236}">
                <a16:creationId xmlns:a16="http://schemas.microsoft.com/office/drawing/2014/main" id="{1C983966-DEF5-310D-0A0F-00AE90893D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5745" y="1188749"/>
            <a:ext cx="7065889" cy="3549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3318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1DB13-21EB-4E50-D5E9-16AA2FDE2A97}"/>
              </a:ext>
            </a:extLst>
          </p:cNvPr>
          <p:cNvSpPr>
            <a:spLocks noGrp="1"/>
          </p:cNvSpPr>
          <p:nvPr>
            <p:ph type="title"/>
          </p:nvPr>
        </p:nvSpPr>
        <p:spPr/>
        <p:txBody>
          <a:bodyPr/>
          <a:lstStyle/>
          <a:p>
            <a:endParaRPr lang="en-GB"/>
          </a:p>
        </p:txBody>
      </p:sp>
      <p:pic>
        <p:nvPicPr>
          <p:cNvPr id="12290" name="Picture 2" descr="Zacchaeus. It's about getting a Glimpse of Jesus | by KIRUPASANAM MEDIA |  Medium">
            <a:extLst>
              <a:ext uri="{FF2B5EF4-FFF2-40B4-BE49-F238E27FC236}">
                <a16:creationId xmlns:a16="http://schemas.microsoft.com/office/drawing/2014/main" id="{2201B115-7430-AC68-6C17-7BB7720208F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22596" y="1027905"/>
            <a:ext cx="3868095" cy="4902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646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5396781C-32A1-4FDA-A83B-A7FF8C1B1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CABEA9-11B3-3CA9-AEAA-A246E8BE04A5}"/>
              </a:ext>
            </a:extLst>
          </p:cNvPr>
          <p:cNvSpPr>
            <a:spLocks noGrp="1"/>
          </p:cNvSpPr>
          <p:nvPr>
            <p:ph type="title"/>
          </p:nvPr>
        </p:nvSpPr>
        <p:spPr>
          <a:xfrm>
            <a:off x="5232400" y="1641752"/>
            <a:ext cx="6140449" cy="1323439"/>
          </a:xfrm>
        </p:spPr>
        <p:txBody>
          <a:bodyPr anchor="t">
            <a:normAutofit/>
          </a:bodyPr>
          <a:lstStyle/>
          <a:p>
            <a:r>
              <a:rPr lang="en-GB" sz="5400" dirty="0">
                <a:solidFill>
                  <a:schemeClr val="bg1"/>
                </a:solidFill>
              </a:rPr>
              <a:t>How do we give?</a:t>
            </a:r>
          </a:p>
        </p:txBody>
      </p:sp>
      <p:pic>
        <p:nvPicPr>
          <p:cNvPr id="6146" name="Picture 2" descr="Pass The Plate or Box In The Back – Joel Littlefield">
            <a:extLst>
              <a:ext uri="{FF2B5EF4-FFF2-40B4-BE49-F238E27FC236}">
                <a16:creationId xmlns:a16="http://schemas.microsoft.com/office/drawing/2014/main" id="{B5F143C8-7550-3063-13E3-CB0DD0D52F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366" r="28342"/>
          <a:stretch/>
        </p:blipFill>
        <p:spPr bwMode="auto">
          <a:xfrm>
            <a:off x="20" y="10"/>
            <a:ext cx="4546582" cy="6857990"/>
          </a:xfrm>
          <a:custGeom>
            <a:avLst/>
            <a:gdLst/>
            <a:ahLst/>
            <a:cxnLst/>
            <a:rect l="l" t="t" r="r" b="b"/>
            <a:pathLst>
              <a:path w="4546602" h="6858000">
                <a:moveTo>
                  <a:pt x="4221600" y="6662544"/>
                </a:moveTo>
                <a:lnTo>
                  <a:pt x="4210150" y="6683027"/>
                </a:lnTo>
                <a:lnTo>
                  <a:pt x="4207002" y="6702976"/>
                </a:lnTo>
                <a:lnTo>
                  <a:pt x="4207002" y="6702977"/>
                </a:lnTo>
                <a:cubicBezTo>
                  <a:pt x="4207407" y="6716169"/>
                  <a:pt x="4212552" y="6729219"/>
                  <a:pt x="4220838" y="6742553"/>
                </a:cubicBezTo>
                <a:lnTo>
                  <a:pt x="4220839" y="6742555"/>
                </a:lnTo>
                <a:lnTo>
                  <a:pt x="4240316" y="6812062"/>
                </a:lnTo>
                <a:lnTo>
                  <a:pt x="4235543" y="6776800"/>
                </a:lnTo>
                <a:lnTo>
                  <a:pt x="4220839" y="6742555"/>
                </a:lnTo>
                <a:lnTo>
                  <a:pt x="4220838" y="6742552"/>
                </a:lnTo>
                <a:lnTo>
                  <a:pt x="4207002" y="6702976"/>
                </a:lnTo>
                <a:close/>
                <a:moveTo>
                  <a:pt x="4189594" y="6564620"/>
                </a:moveTo>
                <a:lnTo>
                  <a:pt x="4189594" y="6564621"/>
                </a:lnTo>
                <a:cubicBezTo>
                  <a:pt x="4199883" y="6575479"/>
                  <a:pt x="4205977" y="6582147"/>
                  <a:pt x="4212073" y="6588626"/>
                </a:cubicBezTo>
                <a:lnTo>
                  <a:pt x="4228695" y="6625225"/>
                </a:lnTo>
                <a:lnTo>
                  <a:pt x="4221601" y="6662541"/>
                </a:lnTo>
                <a:lnTo>
                  <a:pt x="4221600" y="6662541"/>
                </a:lnTo>
                <a:lnTo>
                  <a:pt x="4221600" y="6662542"/>
                </a:lnTo>
                <a:lnTo>
                  <a:pt x="4221601" y="6662541"/>
                </a:lnTo>
                <a:lnTo>
                  <a:pt x="4228684" y="6645552"/>
                </a:lnTo>
                <a:lnTo>
                  <a:pt x="4228695" y="6625225"/>
                </a:lnTo>
                <a:lnTo>
                  <a:pt x="4228695" y="6625224"/>
                </a:lnTo>
                <a:cubicBezTo>
                  <a:pt x="4226599" y="6611342"/>
                  <a:pt x="4220551" y="6597578"/>
                  <a:pt x="4212073" y="6588625"/>
                </a:cubicBezTo>
                <a:close/>
                <a:moveTo>
                  <a:pt x="4269915" y="6438981"/>
                </a:moveTo>
                <a:lnTo>
                  <a:pt x="4249984" y="6463840"/>
                </a:lnTo>
                <a:lnTo>
                  <a:pt x="4249982" y="6463849"/>
                </a:lnTo>
                <a:lnTo>
                  <a:pt x="4236188" y="6513012"/>
                </a:lnTo>
                <a:lnTo>
                  <a:pt x="4217381" y="6546194"/>
                </a:lnTo>
                <a:lnTo>
                  <a:pt x="4217381" y="6546195"/>
                </a:lnTo>
                <a:lnTo>
                  <a:pt x="4233719" y="6521804"/>
                </a:lnTo>
                <a:lnTo>
                  <a:pt x="4236188" y="6513012"/>
                </a:lnTo>
                <a:lnTo>
                  <a:pt x="4238998" y="6508052"/>
                </a:lnTo>
                <a:lnTo>
                  <a:pt x="4249982" y="6463849"/>
                </a:lnTo>
                <a:lnTo>
                  <a:pt x="4249984" y="6463841"/>
                </a:lnTo>
                <a:cubicBezTo>
                  <a:pt x="4252937" y="6451650"/>
                  <a:pt x="4260413" y="6444077"/>
                  <a:pt x="4269915" y="6438981"/>
                </a:cubicBezTo>
                <a:close/>
                <a:moveTo>
                  <a:pt x="4355914" y="6364769"/>
                </a:moveTo>
                <a:lnTo>
                  <a:pt x="4354607" y="6387910"/>
                </a:lnTo>
                <a:lnTo>
                  <a:pt x="4351952" y="6393385"/>
                </a:lnTo>
                <a:lnTo>
                  <a:pt x="4345189" y="6407332"/>
                </a:lnTo>
                <a:lnTo>
                  <a:pt x="4345189" y="6407333"/>
                </a:lnTo>
                <a:lnTo>
                  <a:pt x="4351952" y="6393385"/>
                </a:lnTo>
                <a:lnTo>
                  <a:pt x="4354608" y="6387910"/>
                </a:lnTo>
                <a:close/>
                <a:moveTo>
                  <a:pt x="4116820" y="4221391"/>
                </a:moveTo>
                <a:lnTo>
                  <a:pt x="4116820" y="4221392"/>
                </a:lnTo>
                <a:cubicBezTo>
                  <a:pt x="4117582" y="4232061"/>
                  <a:pt x="4117772" y="4243873"/>
                  <a:pt x="4122536" y="4253015"/>
                </a:cubicBezTo>
                <a:cubicBezTo>
                  <a:pt x="4134729" y="4277402"/>
                  <a:pt x="4150349" y="4300071"/>
                  <a:pt x="4162352" y="4324646"/>
                </a:cubicBezTo>
                <a:lnTo>
                  <a:pt x="4171306" y="4363891"/>
                </a:lnTo>
                <a:lnTo>
                  <a:pt x="4170544" y="4482004"/>
                </a:lnTo>
                <a:cubicBezTo>
                  <a:pt x="4167876" y="4546776"/>
                  <a:pt x="4167304" y="4612500"/>
                  <a:pt x="4110534" y="4659174"/>
                </a:cubicBezTo>
                <a:cubicBezTo>
                  <a:pt x="4105962" y="4662986"/>
                  <a:pt x="4103294" y="4671176"/>
                  <a:pt x="4102532" y="4677655"/>
                </a:cubicBezTo>
                <a:cubicBezTo>
                  <a:pt x="4098913" y="4707564"/>
                  <a:pt x="4098531" y="4738235"/>
                  <a:pt x="4092625" y="4767764"/>
                </a:cubicBezTo>
                <a:cubicBezTo>
                  <a:pt x="4090244" y="4779575"/>
                  <a:pt x="4089435" y="4790386"/>
                  <a:pt x="4091316" y="4800483"/>
                </a:cubicBezTo>
                <a:lnTo>
                  <a:pt x="4091316" y="4800484"/>
                </a:lnTo>
                <a:cubicBezTo>
                  <a:pt x="4093197" y="4810581"/>
                  <a:pt x="4097770" y="4819964"/>
                  <a:pt x="4106152" y="4828917"/>
                </a:cubicBezTo>
                <a:lnTo>
                  <a:pt x="4128333" y="4863343"/>
                </a:lnTo>
                <a:lnTo>
                  <a:pt x="4135862" y="4889275"/>
                </a:lnTo>
                <a:lnTo>
                  <a:pt x="4134157" y="4912168"/>
                </a:lnTo>
                <a:cubicBezTo>
                  <a:pt x="4132442" y="4919978"/>
                  <a:pt x="4132085" y="4927122"/>
                  <a:pt x="4132755" y="4933805"/>
                </a:cubicBezTo>
                <a:lnTo>
                  <a:pt x="4132755" y="4933806"/>
                </a:lnTo>
                <a:lnTo>
                  <a:pt x="4132757" y="4933810"/>
                </a:lnTo>
                <a:lnTo>
                  <a:pt x="4137514" y="4952673"/>
                </a:lnTo>
                <a:lnTo>
                  <a:pt x="4140307" y="4957453"/>
                </a:lnTo>
                <a:lnTo>
                  <a:pt x="4141585" y="4961456"/>
                </a:lnTo>
                <a:cubicBezTo>
                  <a:pt x="4146096" y="4970097"/>
                  <a:pt x="4151802" y="4978393"/>
                  <a:pt x="4157589" y="4987038"/>
                </a:cubicBezTo>
                <a:cubicBezTo>
                  <a:pt x="4168828" y="5003802"/>
                  <a:pt x="4182926" y="5022853"/>
                  <a:pt x="4184068" y="5041522"/>
                </a:cubicBezTo>
                <a:cubicBezTo>
                  <a:pt x="4184687" y="5052096"/>
                  <a:pt x="4187605" y="5062300"/>
                  <a:pt x="4191284" y="5072376"/>
                </a:cubicBezTo>
                <a:lnTo>
                  <a:pt x="4197188" y="5087444"/>
                </a:lnTo>
                <a:lnTo>
                  <a:pt x="4210215" y="5133220"/>
                </a:lnTo>
                <a:lnTo>
                  <a:pt x="4210217" y="5133225"/>
                </a:lnTo>
                <a:lnTo>
                  <a:pt x="4203501" y="5166113"/>
                </a:lnTo>
                <a:lnTo>
                  <a:pt x="4203501" y="5166114"/>
                </a:lnTo>
                <a:cubicBezTo>
                  <a:pt x="4202739" y="5167638"/>
                  <a:pt x="4203311" y="5169781"/>
                  <a:pt x="4204192" y="5172091"/>
                </a:cubicBezTo>
                <a:lnTo>
                  <a:pt x="4206739" y="5179068"/>
                </a:lnTo>
                <a:lnTo>
                  <a:pt x="4206573" y="5229433"/>
                </a:lnTo>
                <a:lnTo>
                  <a:pt x="4196024" y="5248936"/>
                </a:lnTo>
                <a:lnTo>
                  <a:pt x="4183116" y="5272796"/>
                </a:lnTo>
                <a:cubicBezTo>
                  <a:pt x="4171471" y="5285441"/>
                  <a:pt x="4163765" y="5298595"/>
                  <a:pt x="4159213" y="5312288"/>
                </a:cubicBezTo>
                <a:lnTo>
                  <a:pt x="4158157" y="5321350"/>
                </a:lnTo>
                <a:lnTo>
                  <a:pt x="4155683" y="5326163"/>
                </a:lnTo>
                <a:lnTo>
                  <a:pt x="4154237" y="5355014"/>
                </a:lnTo>
                <a:lnTo>
                  <a:pt x="4154237" y="5355015"/>
                </a:lnTo>
                <a:cubicBezTo>
                  <a:pt x="4154886" y="5364883"/>
                  <a:pt x="4156589" y="5375003"/>
                  <a:pt x="4159113" y="5385385"/>
                </a:cubicBezTo>
                <a:cubicBezTo>
                  <a:pt x="4162352" y="5398722"/>
                  <a:pt x="4164638" y="5412058"/>
                  <a:pt x="4167304" y="5425583"/>
                </a:cubicBezTo>
                <a:cubicBezTo>
                  <a:pt x="4171114" y="5443871"/>
                  <a:pt x="4175116" y="5462352"/>
                  <a:pt x="4178926" y="5480638"/>
                </a:cubicBezTo>
                <a:lnTo>
                  <a:pt x="4183450" y="5507668"/>
                </a:lnTo>
                <a:lnTo>
                  <a:pt x="4172831" y="5531692"/>
                </a:lnTo>
                <a:lnTo>
                  <a:pt x="4172830" y="5531693"/>
                </a:lnTo>
                <a:cubicBezTo>
                  <a:pt x="4165781" y="5537600"/>
                  <a:pt x="4162589" y="5542649"/>
                  <a:pt x="4162685" y="5547578"/>
                </a:cubicBezTo>
                <a:lnTo>
                  <a:pt x="4162685" y="5547579"/>
                </a:lnTo>
                <a:cubicBezTo>
                  <a:pt x="4162780" y="5552508"/>
                  <a:pt x="4166162" y="5557318"/>
                  <a:pt x="4172258" y="5562747"/>
                </a:cubicBezTo>
                <a:cubicBezTo>
                  <a:pt x="4214932" y="5600468"/>
                  <a:pt x="4241603" y="5646190"/>
                  <a:pt x="4243506" y="5704484"/>
                </a:cubicBezTo>
                <a:cubicBezTo>
                  <a:pt x="4243888" y="5716486"/>
                  <a:pt x="4246554" y="5728679"/>
                  <a:pt x="4249412" y="5740489"/>
                </a:cubicBezTo>
                <a:cubicBezTo>
                  <a:pt x="4251127" y="5747729"/>
                  <a:pt x="4253033" y="5756494"/>
                  <a:pt x="4258177" y="5760874"/>
                </a:cubicBezTo>
                <a:cubicBezTo>
                  <a:pt x="4297420" y="5794975"/>
                  <a:pt x="4324663" y="5837458"/>
                  <a:pt x="4346573" y="5883752"/>
                </a:cubicBezTo>
                <a:lnTo>
                  <a:pt x="4346575" y="5883756"/>
                </a:lnTo>
                <a:lnTo>
                  <a:pt x="4364477" y="5935946"/>
                </a:lnTo>
                <a:lnTo>
                  <a:pt x="4364478" y="5935950"/>
                </a:lnTo>
                <a:lnTo>
                  <a:pt x="4360859" y="5993290"/>
                </a:lnTo>
                <a:lnTo>
                  <a:pt x="4360858" y="5993291"/>
                </a:lnTo>
                <a:cubicBezTo>
                  <a:pt x="4359717" y="6004531"/>
                  <a:pt x="4359906" y="6017485"/>
                  <a:pt x="4354382" y="6026440"/>
                </a:cubicBezTo>
                <a:cubicBezTo>
                  <a:pt x="4337045" y="6054825"/>
                  <a:pt x="4318377" y="6082258"/>
                  <a:pt x="4298182" y="6108738"/>
                </a:cubicBezTo>
                <a:cubicBezTo>
                  <a:pt x="4289514" y="6120074"/>
                  <a:pt x="4284561" y="6126884"/>
                  <a:pt x="4284490" y="6133314"/>
                </a:cubicBezTo>
                <a:lnTo>
                  <a:pt x="4284490" y="6133315"/>
                </a:lnTo>
                <a:lnTo>
                  <a:pt x="4288190" y="6143190"/>
                </a:lnTo>
                <a:lnTo>
                  <a:pt x="4300086" y="6155600"/>
                </a:lnTo>
                <a:lnTo>
                  <a:pt x="4300088" y="6155603"/>
                </a:lnTo>
                <a:cubicBezTo>
                  <a:pt x="4322377" y="6175798"/>
                  <a:pt x="4333998" y="6200945"/>
                  <a:pt x="4338759" y="6228757"/>
                </a:cubicBezTo>
                <a:lnTo>
                  <a:pt x="4356096" y="6361540"/>
                </a:lnTo>
                <a:lnTo>
                  <a:pt x="4356096" y="6361539"/>
                </a:lnTo>
                <a:cubicBezTo>
                  <a:pt x="4352476" y="6317151"/>
                  <a:pt x="4346190" y="6272764"/>
                  <a:pt x="4338759" y="6228756"/>
                </a:cubicBezTo>
                <a:cubicBezTo>
                  <a:pt x="4333998" y="6200944"/>
                  <a:pt x="4322377" y="6175797"/>
                  <a:pt x="4300088" y="6155602"/>
                </a:cubicBezTo>
                <a:lnTo>
                  <a:pt x="4300086" y="6155600"/>
                </a:lnTo>
                <a:lnTo>
                  <a:pt x="4284490" y="6133315"/>
                </a:lnTo>
                <a:lnTo>
                  <a:pt x="4298182" y="6108739"/>
                </a:lnTo>
                <a:cubicBezTo>
                  <a:pt x="4318377" y="6082259"/>
                  <a:pt x="4337045" y="6054826"/>
                  <a:pt x="4354382" y="6026441"/>
                </a:cubicBezTo>
                <a:cubicBezTo>
                  <a:pt x="4359906" y="6017486"/>
                  <a:pt x="4359717" y="6004532"/>
                  <a:pt x="4360858" y="5993292"/>
                </a:cubicBezTo>
                <a:lnTo>
                  <a:pt x="4360859" y="5993290"/>
                </a:lnTo>
                <a:lnTo>
                  <a:pt x="4364311" y="5964477"/>
                </a:lnTo>
                <a:lnTo>
                  <a:pt x="4364478" y="5935950"/>
                </a:lnTo>
                <a:lnTo>
                  <a:pt x="4364478" y="5935949"/>
                </a:lnTo>
                <a:lnTo>
                  <a:pt x="4364477" y="5935946"/>
                </a:lnTo>
                <a:lnTo>
                  <a:pt x="4357598" y="5909351"/>
                </a:lnTo>
                <a:lnTo>
                  <a:pt x="4346575" y="5883756"/>
                </a:lnTo>
                <a:lnTo>
                  <a:pt x="4346573" y="5883751"/>
                </a:lnTo>
                <a:cubicBezTo>
                  <a:pt x="4324663" y="5837457"/>
                  <a:pt x="4297420" y="5794974"/>
                  <a:pt x="4258177" y="5760873"/>
                </a:cubicBezTo>
                <a:cubicBezTo>
                  <a:pt x="4253033" y="5756493"/>
                  <a:pt x="4251127" y="5747728"/>
                  <a:pt x="4249412" y="5740488"/>
                </a:cubicBezTo>
                <a:cubicBezTo>
                  <a:pt x="4246554" y="5728678"/>
                  <a:pt x="4243888" y="5716485"/>
                  <a:pt x="4243506" y="5704483"/>
                </a:cubicBezTo>
                <a:cubicBezTo>
                  <a:pt x="4241603" y="5646189"/>
                  <a:pt x="4214932" y="5600467"/>
                  <a:pt x="4172258" y="5562746"/>
                </a:cubicBezTo>
                <a:lnTo>
                  <a:pt x="4162685" y="5547578"/>
                </a:lnTo>
                <a:lnTo>
                  <a:pt x="4172830" y="5531694"/>
                </a:lnTo>
                <a:lnTo>
                  <a:pt x="4172831" y="5531692"/>
                </a:lnTo>
                <a:lnTo>
                  <a:pt x="4181230" y="5520422"/>
                </a:lnTo>
                <a:lnTo>
                  <a:pt x="4183450" y="5507668"/>
                </a:lnTo>
                <a:lnTo>
                  <a:pt x="4183450" y="5507667"/>
                </a:lnTo>
                <a:cubicBezTo>
                  <a:pt x="4183403" y="5498832"/>
                  <a:pt x="4180831" y="5489497"/>
                  <a:pt x="4178926" y="5480637"/>
                </a:cubicBezTo>
                <a:cubicBezTo>
                  <a:pt x="4175116" y="5462351"/>
                  <a:pt x="4171114" y="5443870"/>
                  <a:pt x="4167304" y="5425582"/>
                </a:cubicBezTo>
                <a:cubicBezTo>
                  <a:pt x="4164638" y="5412057"/>
                  <a:pt x="4162352" y="5398721"/>
                  <a:pt x="4159113" y="5385384"/>
                </a:cubicBezTo>
                <a:lnTo>
                  <a:pt x="4154237" y="5355014"/>
                </a:lnTo>
                <a:lnTo>
                  <a:pt x="4158157" y="5321350"/>
                </a:lnTo>
                <a:lnTo>
                  <a:pt x="4183116" y="5272797"/>
                </a:lnTo>
                <a:lnTo>
                  <a:pt x="4196024" y="5248936"/>
                </a:lnTo>
                <a:lnTo>
                  <a:pt x="4206573" y="5229434"/>
                </a:lnTo>
                <a:cubicBezTo>
                  <a:pt x="4210407" y="5213598"/>
                  <a:pt x="4210359" y="5196595"/>
                  <a:pt x="4206739" y="5179068"/>
                </a:cubicBezTo>
                <a:lnTo>
                  <a:pt x="4206739" y="5179067"/>
                </a:lnTo>
                <a:cubicBezTo>
                  <a:pt x="4206263" y="5176876"/>
                  <a:pt x="4205074" y="5174400"/>
                  <a:pt x="4204192" y="5172090"/>
                </a:cubicBezTo>
                <a:lnTo>
                  <a:pt x="4203501" y="5166114"/>
                </a:lnTo>
                <a:lnTo>
                  <a:pt x="4210217" y="5133225"/>
                </a:lnTo>
                <a:lnTo>
                  <a:pt x="4210217" y="5133224"/>
                </a:lnTo>
                <a:lnTo>
                  <a:pt x="4210215" y="5133220"/>
                </a:lnTo>
                <a:lnTo>
                  <a:pt x="4203072" y="5102461"/>
                </a:lnTo>
                <a:lnTo>
                  <a:pt x="4197188" y="5087444"/>
                </a:lnTo>
                <a:lnTo>
                  <a:pt x="4197182" y="5087423"/>
                </a:lnTo>
                <a:cubicBezTo>
                  <a:pt x="4191096" y="5072411"/>
                  <a:pt x="4184997" y="5057381"/>
                  <a:pt x="4184068" y="5041521"/>
                </a:cubicBezTo>
                <a:cubicBezTo>
                  <a:pt x="4182926" y="5022852"/>
                  <a:pt x="4168828" y="5003801"/>
                  <a:pt x="4157589" y="4987037"/>
                </a:cubicBezTo>
                <a:lnTo>
                  <a:pt x="4140307" y="4957453"/>
                </a:lnTo>
                <a:lnTo>
                  <a:pt x="4132757" y="4933810"/>
                </a:lnTo>
                <a:lnTo>
                  <a:pt x="4132755" y="4933805"/>
                </a:lnTo>
                <a:lnTo>
                  <a:pt x="4134157" y="4912169"/>
                </a:lnTo>
                <a:cubicBezTo>
                  <a:pt x="4135919" y="4904359"/>
                  <a:pt x="4136431" y="4896714"/>
                  <a:pt x="4135862" y="4889276"/>
                </a:cubicBezTo>
                <a:lnTo>
                  <a:pt x="4135862" y="4889275"/>
                </a:lnTo>
                <a:lnTo>
                  <a:pt x="4131084" y="4867614"/>
                </a:lnTo>
                <a:lnTo>
                  <a:pt x="4128333" y="4863343"/>
                </a:lnTo>
                <a:lnTo>
                  <a:pt x="4126583" y="4857317"/>
                </a:lnTo>
                <a:cubicBezTo>
                  <a:pt x="4121440" y="4847214"/>
                  <a:pt x="4114439" y="4837703"/>
                  <a:pt x="4106152" y="4828916"/>
                </a:cubicBezTo>
                <a:lnTo>
                  <a:pt x="4091316" y="4800483"/>
                </a:lnTo>
                <a:lnTo>
                  <a:pt x="4092625" y="4767765"/>
                </a:lnTo>
                <a:cubicBezTo>
                  <a:pt x="4098531" y="4738236"/>
                  <a:pt x="4098913" y="4707565"/>
                  <a:pt x="4102532" y="4677656"/>
                </a:cubicBezTo>
                <a:cubicBezTo>
                  <a:pt x="4103294" y="4671177"/>
                  <a:pt x="4105962" y="4662987"/>
                  <a:pt x="4110534" y="4659175"/>
                </a:cubicBezTo>
                <a:cubicBezTo>
                  <a:pt x="4167304" y="4612501"/>
                  <a:pt x="4167876" y="4546777"/>
                  <a:pt x="4170544" y="4482005"/>
                </a:cubicBezTo>
                <a:cubicBezTo>
                  <a:pt x="4172258" y="4442762"/>
                  <a:pt x="4172258" y="4403326"/>
                  <a:pt x="4171306" y="4363891"/>
                </a:cubicBezTo>
                <a:lnTo>
                  <a:pt x="4171306" y="4363890"/>
                </a:lnTo>
                <a:cubicBezTo>
                  <a:pt x="4171114" y="4350554"/>
                  <a:pt x="4168066" y="4336457"/>
                  <a:pt x="4162352" y="4324645"/>
                </a:cubicBezTo>
                <a:cubicBezTo>
                  <a:pt x="4150349" y="4300070"/>
                  <a:pt x="4134729" y="4277401"/>
                  <a:pt x="4122536" y="4253014"/>
                </a:cubicBezTo>
                <a:close/>
                <a:moveTo>
                  <a:pt x="4113010" y="4165383"/>
                </a:moveTo>
                <a:lnTo>
                  <a:pt x="4113010" y="4165384"/>
                </a:lnTo>
                <a:lnTo>
                  <a:pt x="4116915" y="4192388"/>
                </a:lnTo>
                <a:lnTo>
                  <a:pt x="4116915" y="4192387"/>
                </a:lnTo>
                <a:cubicBezTo>
                  <a:pt x="4117011" y="4182767"/>
                  <a:pt x="4116439" y="4173480"/>
                  <a:pt x="4113010" y="4165383"/>
                </a:cubicBezTo>
                <a:close/>
                <a:moveTo>
                  <a:pt x="4100628" y="3885338"/>
                </a:moveTo>
                <a:lnTo>
                  <a:pt x="4100628" y="3885339"/>
                </a:lnTo>
                <a:cubicBezTo>
                  <a:pt x="4110344" y="3897722"/>
                  <a:pt x="4117750" y="3910319"/>
                  <a:pt x="4123009" y="3923125"/>
                </a:cubicBezTo>
                <a:lnTo>
                  <a:pt x="4132513" y="3962160"/>
                </a:lnTo>
                <a:lnTo>
                  <a:pt x="4116821" y="4043838"/>
                </a:lnTo>
                <a:lnTo>
                  <a:pt x="4116820" y="4043839"/>
                </a:lnTo>
                <a:cubicBezTo>
                  <a:pt x="4108057" y="4063842"/>
                  <a:pt x="4102675" y="4083702"/>
                  <a:pt x="4101699" y="4103825"/>
                </a:cubicBezTo>
                <a:lnTo>
                  <a:pt x="4101699" y="4103826"/>
                </a:lnTo>
                <a:lnTo>
                  <a:pt x="4103666" y="4134255"/>
                </a:lnTo>
                <a:lnTo>
                  <a:pt x="4113010" y="4165382"/>
                </a:lnTo>
                <a:lnTo>
                  <a:pt x="4101699" y="4103826"/>
                </a:lnTo>
                <a:lnTo>
                  <a:pt x="4116820" y="4043840"/>
                </a:lnTo>
                <a:lnTo>
                  <a:pt x="4116821" y="4043838"/>
                </a:lnTo>
                <a:lnTo>
                  <a:pt x="4130123" y="4002410"/>
                </a:lnTo>
                <a:lnTo>
                  <a:pt x="4132513" y="3962160"/>
                </a:lnTo>
                <a:lnTo>
                  <a:pt x="4132513" y="3962159"/>
                </a:lnTo>
                <a:cubicBezTo>
                  <a:pt x="4130251" y="3935727"/>
                  <a:pt x="4120060" y="3910104"/>
                  <a:pt x="4100628" y="3885338"/>
                </a:cubicBezTo>
                <a:close/>
                <a:moveTo>
                  <a:pt x="4115391" y="3670561"/>
                </a:moveTo>
                <a:lnTo>
                  <a:pt x="4117820" y="3680164"/>
                </a:lnTo>
                <a:lnTo>
                  <a:pt x="4113772" y="3734837"/>
                </a:lnTo>
                <a:lnTo>
                  <a:pt x="4113772" y="3734838"/>
                </a:lnTo>
                <a:cubicBezTo>
                  <a:pt x="4112820" y="3741316"/>
                  <a:pt x="4111486" y="3749126"/>
                  <a:pt x="4114154" y="3754653"/>
                </a:cubicBezTo>
                <a:lnTo>
                  <a:pt x="4120511" y="3789776"/>
                </a:lnTo>
                <a:lnTo>
                  <a:pt x="4105580" y="3822472"/>
                </a:lnTo>
                <a:cubicBezTo>
                  <a:pt x="4098532" y="3831902"/>
                  <a:pt x="4092912" y="3842046"/>
                  <a:pt x="4091245" y="3852619"/>
                </a:cubicBezTo>
                <a:lnTo>
                  <a:pt x="4091245" y="3852620"/>
                </a:lnTo>
                <a:lnTo>
                  <a:pt x="4092025" y="3868764"/>
                </a:lnTo>
                <a:lnTo>
                  <a:pt x="4100628" y="3885337"/>
                </a:lnTo>
                <a:lnTo>
                  <a:pt x="4091245" y="3852620"/>
                </a:lnTo>
                <a:lnTo>
                  <a:pt x="4105580" y="3822473"/>
                </a:lnTo>
                <a:cubicBezTo>
                  <a:pt x="4113772" y="3811614"/>
                  <a:pt x="4118916" y="3800897"/>
                  <a:pt x="4120511" y="3789777"/>
                </a:cubicBezTo>
                <a:lnTo>
                  <a:pt x="4120511" y="3789776"/>
                </a:lnTo>
                <a:cubicBezTo>
                  <a:pt x="4122107" y="3778655"/>
                  <a:pt x="4120154" y="3767130"/>
                  <a:pt x="4114154" y="3754652"/>
                </a:cubicBezTo>
                <a:lnTo>
                  <a:pt x="4113772" y="3734838"/>
                </a:lnTo>
                <a:lnTo>
                  <a:pt x="4117820" y="3680164"/>
                </a:lnTo>
                <a:lnTo>
                  <a:pt x="4117820" y="3680163"/>
                </a:lnTo>
                <a:close/>
                <a:moveTo>
                  <a:pt x="4185711" y="2836172"/>
                </a:moveTo>
                <a:lnTo>
                  <a:pt x="4177020" y="2848793"/>
                </a:lnTo>
                <a:cubicBezTo>
                  <a:pt x="4172020" y="2865010"/>
                  <a:pt x="4166162" y="2881307"/>
                  <a:pt x="4161416" y="2897785"/>
                </a:cubicBezTo>
                <a:lnTo>
                  <a:pt x="4160387" y="2903551"/>
                </a:lnTo>
                <a:lnTo>
                  <a:pt x="4157113" y="2914328"/>
                </a:lnTo>
                <a:lnTo>
                  <a:pt x="4152482" y="2947859"/>
                </a:lnTo>
                <a:lnTo>
                  <a:pt x="4152481" y="2947862"/>
                </a:lnTo>
                <a:lnTo>
                  <a:pt x="4152481" y="2947863"/>
                </a:lnTo>
                <a:cubicBezTo>
                  <a:pt x="4152112" y="2959157"/>
                  <a:pt x="4153112" y="2970576"/>
                  <a:pt x="4156065" y="2982149"/>
                </a:cubicBezTo>
                <a:lnTo>
                  <a:pt x="4167758" y="3077402"/>
                </a:lnTo>
                <a:lnTo>
                  <a:pt x="4155303" y="3172654"/>
                </a:lnTo>
                <a:cubicBezTo>
                  <a:pt x="4129394" y="3276480"/>
                  <a:pt x="4101962" y="3380305"/>
                  <a:pt x="4107676" y="3489467"/>
                </a:cubicBezTo>
                <a:cubicBezTo>
                  <a:pt x="4108628" y="3507563"/>
                  <a:pt x="4097007" y="3529090"/>
                  <a:pt x="4085577" y="3544713"/>
                </a:cubicBezTo>
                <a:cubicBezTo>
                  <a:pt x="4074719" y="3559668"/>
                  <a:pt x="4068860" y="3566811"/>
                  <a:pt x="4067955" y="3574408"/>
                </a:cubicBezTo>
                <a:lnTo>
                  <a:pt x="4067956" y="3574408"/>
                </a:lnTo>
                <a:lnTo>
                  <a:pt x="4067955" y="3574409"/>
                </a:lnTo>
                <a:cubicBezTo>
                  <a:pt x="4067050" y="3582005"/>
                  <a:pt x="4071099" y="3590054"/>
                  <a:pt x="4080053" y="3606818"/>
                </a:cubicBezTo>
                <a:cubicBezTo>
                  <a:pt x="4084435" y="3614820"/>
                  <a:pt x="4087101" y="3624726"/>
                  <a:pt x="4093579" y="3630633"/>
                </a:cubicBezTo>
                <a:lnTo>
                  <a:pt x="4109452" y="3651926"/>
                </a:lnTo>
                <a:lnTo>
                  <a:pt x="4093579" y="3630632"/>
                </a:lnTo>
                <a:cubicBezTo>
                  <a:pt x="4087101" y="3624725"/>
                  <a:pt x="4084435" y="3614819"/>
                  <a:pt x="4080053" y="3606817"/>
                </a:cubicBezTo>
                <a:cubicBezTo>
                  <a:pt x="4075576" y="3598435"/>
                  <a:pt x="4072325" y="3592232"/>
                  <a:pt x="4070307" y="3587174"/>
                </a:cubicBezTo>
                <a:lnTo>
                  <a:pt x="4067956" y="3574408"/>
                </a:lnTo>
                <a:lnTo>
                  <a:pt x="4073034" y="3562321"/>
                </a:lnTo>
                <a:cubicBezTo>
                  <a:pt x="4075969" y="3557716"/>
                  <a:pt x="4080148" y="3552191"/>
                  <a:pt x="4085577" y="3544714"/>
                </a:cubicBezTo>
                <a:cubicBezTo>
                  <a:pt x="4097007" y="3529091"/>
                  <a:pt x="4108628" y="3507564"/>
                  <a:pt x="4107676" y="3489468"/>
                </a:cubicBezTo>
                <a:cubicBezTo>
                  <a:pt x="4101962" y="3380306"/>
                  <a:pt x="4129394" y="3276481"/>
                  <a:pt x="4155303" y="3172655"/>
                </a:cubicBezTo>
                <a:cubicBezTo>
                  <a:pt x="4163305" y="3140650"/>
                  <a:pt x="4167543" y="3109026"/>
                  <a:pt x="4167758" y="3077402"/>
                </a:cubicBezTo>
                <a:lnTo>
                  <a:pt x="4167758" y="3077401"/>
                </a:lnTo>
                <a:cubicBezTo>
                  <a:pt x="4167972" y="3045777"/>
                  <a:pt x="4164162" y="3014153"/>
                  <a:pt x="4156065" y="2982148"/>
                </a:cubicBezTo>
                <a:lnTo>
                  <a:pt x="4152481" y="2947863"/>
                </a:lnTo>
                <a:lnTo>
                  <a:pt x="4152482" y="2947859"/>
                </a:lnTo>
                <a:lnTo>
                  <a:pt x="4160387" y="2903551"/>
                </a:lnTo>
                <a:lnTo>
                  <a:pt x="4177020" y="2848794"/>
                </a:lnTo>
                <a:cubicBezTo>
                  <a:pt x="4178353" y="2844317"/>
                  <a:pt x="4181639" y="2839983"/>
                  <a:pt x="4185711" y="2836173"/>
                </a:cubicBezTo>
                <a:close/>
                <a:moveTo>
                  <a:pt x="3701225" y="1508458"/>
                </a:moveTo>
                <a:lnTo>
                  <a:pt x="3673131" y="1596214"/>
                </a:lnTo>
                <a:cubicBezTo>
                  <a:pt x="3670654" y="1604979"/>
                  <a:pt x="3672179" y="1615837"/>
                  <a:pt x="3675036" y="1624981"/>
                </a:cubicBezTo>
                <a:cubicBezTo>
                  <a:pt x="3684752" y="1656224"/>
                  <a:pt x="3709137" y="1676037"/>
                  <a:pt x="3731617" y="1697754"/>
                </a:cubicBezTo>
                <a:cubicBezTo>
                  <a:pt x="3741524" y="1707280"/>
                  <a:pt x="3748572" y="1720424"/>
                  <a:pt x="3754286" y="1733189"/>
                </a:cubicBezTo>
                <a:cubicBezTo>
                  <a:pt x="3768957" y="1766336"/>
                  <a:pt x="3782101" y="1800247"/>
                  <a:pt x="3796007" y="1833776"/>
                </a:cubicBezTo>
                <a:cubicBezTo>
                  <a:pt x="3797341" y="1837014"/>
                  <a:pt x="3800770" y="1839680"/>
                  <a:pt x="3803628" y="1842159"/>
                </a:cubicBezTo>
                <a:cubicBezTo>
                  <a:pt x="3833729" y="1866923"/>
                  <a:pt x="3864018" y="1891498"/>
                  <a:pt x="3894119" y="1916455"/>
                </a:cubicBezTo>
                <a:cubicBezTo>
                  <a:pt x="3899833" y="1921217"/>
                  <a:pt x="3904025" y="1928077"/>
                  <a:pt x="3909549" y="1933220"/>
                </a:cubicBezTo>
                <a:cubicBezTo>
                  <a:pt x="3917169" y="1940460"/>
                  <a:pt x="3924410" y="1949604"/>
                  <a:pt x="3933554" y="1953414"/>
                </a:cubicBezTo>
                <a:cubicBezTo>
                  <a:pt x="3962319" y="1965225"/>
                  <a:pt x="3974703" y="1987895"/>
                  <a:pt x="3980037" y="2016470"/>
                </a:cubicBezTo>
                <a:cubicBezTo>
                  <a:pt x="3984990" y="2042571"/>
                  <a:pt x="3989182" y="2068670"/>
                  <a:pt x="3994896" y="2094579"/>
                </a:cubicBezTo>
                <a:cubicBezTo>
                  <a:pt x="4001754" y="2126202"/>
                  <a:pt x="4009184" y="2157637"/>
                  <a:pt x="4017567" y="2188880"/>
                </a:cubicBezTo>
                <a:cubicBezTo>
                  <a:pt x="4021187" y="2202405"/>
                  <a:pt x="4025377" y="2216693"/>
                  <a:pt x="4032807" y="2228315"/>
                </a:cubicBezTo>
                <a:cubicBezTo>
                  <a:pt x="4053382" y="2260891"/>
                  <a:pt x="4067288" y="2295754"/>
                  <a:pt x="4061764" y="2334045"/>
                </a:cubicBezTo>
                <a:cubicBezTo>
                  <a:pt x="4057382" y="2364716"/>
                  <a:pt x="4068622" y="2390435"/>
                  <a:pt x="4086149" y="2409486"/>
                </a:cubicBezTo>
                <a:cubicBezTo>
                  <a:pt x="4094103" y="2418155"/>
                  <a:pt x="4099616" y="2426977"/>
                  <a:pt x="4103250" y="2435913"/>
                </a:cubicBezTo>
                <a:lnTo>
                  <a:pt x="4109081" y="2463018"/>
                </a:lnTo>
                <a:lnTo>
                  <a:pt x="4109080" y="2463031"/>
                </a:lnTo>
                <a:lnTo>
                  <a:pt x="4100439" y="2518262"/>
                </a:lnTo>
                <a:lnTo>
                  <a:pt x="4100438" y="2518264"/>
                </a:lnTo>
                <a:cubicBezTo>
                  <a:pt x="4097771" y="2527790"/>
                  <a:pt x="4096627" y="2536458"/>
                  <a:pt x="4096794" y="2545006"/>
                </a:cubicBezTo>
                <a:lnTo>
                  <a:pt x="4096794" y="2545007"/>
                </a:lnTo>
                <a:cubicBezTo>
                  <a:pt x="4096960" y="2553556"/>
                  <a:pt x="4098437" y="2561986"/>
                  <a:pt x="4101008" y="2571035"/>
                </a:cubicBezTo>
                <a:cubicBezTo>
                  <a:pt x="4113010" y="2612946"/>
                  <a:pt x="4145587" y="2640951"/>
                  <a:pt x="4174162" y="2668002"/>
                </a:cubicBezTo>
                <a:cubicBezTo>
                  <a:pt x="4198547" y="2691055"/>
                  <a:pt x="4212264" y="2716964"/>
                  <a:pt x="4222552" y="2745349"/>
                </a:cubicBezTo>
                <a:lnTo>
                  <a:pt x="4222553" y="2745352"/>
                </a:lnTo>
                <a:lnTo>
                  <a:pt x="4228473" y="2778006"/>
                </a:lnTo>
                <a:lnTo>
                  <a:pt x="4228053" y="2785440"/>
                </a:lnTo>
                <a:lnTo>
                  <a:pt x="4217974" y="2811780"/>
                </a:lnTo>
                <a:lnTo>
                  <a:pt x="4217970" y="2811787"/>
                </a:lnTo>
                <a:lnTo>
                  <a:pt x="4217971" y="2811787"/>
                </a:lnTo>
                <a:lnTo>
                  <a:pt x="4217974" y="2811780"/>
                </a:lnTo>
                <a:lnTo>
                  <a:pt x="4227624" y="2793023"/>
                </a:lnTo>
                <a:lnTo>
                  <a:pt x="4228053" y="2785440"/>
                </a:lnTo>
                <a:lnTo>
                  <a:pt x="4229253" y="2782305"/>
                </a:lnTo>
                <a:lnTo>
                  <a:pt x="4228473" y="2778006"/>
                </a:lnTo>
                <a:lnTo>
                  <a:pt x="4228883" y="2770757"/>
                </a:lnTo>
                <a:lnTo>
                  <a:pt x="4222553" y="2745352"/>
                </a:lnTo>
                <a:lnTo>
                  <a:pt x="4222552" y="2745348"/>
                </a:lnTo>
                <a:cubicBezTo>
                  <a:pt x="4212264" y="2716963"/>
                  <a:pt x="4198547" y="2691054"/>
                  <a:pt x="4174162" y="2668001"/>
                </a:cubicBezTo>
                <a:cubicBezTo>
                  <a:pt x="4145587" y="2640950"/>
                  <a:pt x="4113010" y="2612945"/>
                  <a:pt x="4101008" y="2571034"/>
                </a:cubicBezTo>
                <a:lnTo>
                  <a:pt x="4096794" y="2545007"/>
                </a:lnTo>
                <a:lnTo>
                  <a:pt x="4100438" y="2518265"/>
                </a:lnTo>
                <a:lnTo>
                  <a:pt x="4100439" y="2518262"/>
                </a:lnTo>
                <a:lnTo>
                  <a:pt x="4107019" y="2490551"/>
                </a:lnTo>
                <a:lnTo>
                  <a:pt x="4109080" y="2463031"/>
                </a:lnTo>
                <a:lnTo>
                  <a:pt x="4109082" y="2463019"/>
                </a:lnTo>
                <a:lnTo>
                  <a:pt x="4109081" y="2463018"/>
                </a:lnTo>
                <a:lnTo>
                  <a:pt x="4109082" y="2463018"/>
                </a:lnTo>
                <a:cubicBezTo>
                  <a:pt x="4108200" y="2444777"/>
                  <a:pt x="4102057" y="2426822"/>
                  <a:pt x="4086149" y="2409485"/>
                </a:cubicBezTo>
                <a:cubicBezTo>
                  <a:pt x="4068622" y="2390434"/>
                  <a:pt x="4057382" y="2364715"/>
                  <a:pt x="4061764" y="2334044"/>
                </a:cubicBezTo>
                <a:cubicBezTo>
                  <a:pt x="4067288" y="2295753"/>
                  <a:pt x="4053382" y="2260890"/>
                  <a:pt x="4032807" y="2228314"/>
                </a:cubicBezTo>
                <a:cubicBezTo>
                  <a:pt x="4025377" y="2216692"/>
                  <a:pt x="4021187" y="2202404"/>
                  <a:pt x="4017567" y="2188879"/>
                </a:cubicBezTo>
                <a:cubicBezTo>
                  <a:pt x="4009184" y="2157636"/>
                  <a:pt x="4001754" y="2126201"/>
                  <a:pt x="3994896" y="2094578"/>
                </a:cubicBezTo>
                <a:cubicBezTo>
                  <a:pt x="3989182" y="2068669"/>
                  <a:pt x="3984990" y="2042570"/>
                  <a:pt x="3980037" y="2016469"/>
                </a:cubicBezTo>
                <a:cubicBezTo>
                  <a:pt x="3974703" y="1987894"/>
                  <a:pt x="3962319" y="1965224"/>
                  <a:pt x="3933554" y="1953413"/>
                </a:cubicBezTo>
                <a:cubicBezTo>
                  <a:pt x="3924410" y="1949603"/>
                  <a:pt x="3917169" y="1940459"/>
                  <a:pt x="3909549" y="1933219"/>
                </a:cubicBezTo>
                <a:cubicBezTo>
                  <a:pt x="3904025" y="1928076"/>
                  <a:pt x="3899833" y="1921216"/>
                  <a:pt x="3894119" y="1916454"/>
                </a:cubicBezTo>
                <a:cubicBezTo>
                  <a:pt x="3864018" y="1891497"/>
                  <a:pt x="3833729" y="1866922"/>
                  <a:pt x="3803628" y="1842158"/>
                </a:cubicBezTo>
                <a:cubicBezTo>
                  <a:pt x="3800770" y="1839679"/>
                  <a:pt x="3797341" y="1837013"/>
                  <a:pt x="3796007" y="1833775"/>
                </a:cubicBezTo>
                <a:cubicBezTo>
                  <a:pt x="3782101" y="1800246"/>
                  <a:pt x="3768958" y="1766335"/>
                  <a:pt x="3754286" y="1733188"/>
                </a:cubicBezTo>
                <a:cubicBezTo>
                  <a:pt x="3748572" y="1720423"/>
                  <a:pt x="3741524" y="1707279"/>
                  <a:pt x="3731618" y="1697753"/>
                </a:cubicBezTo>
                <a:cubicBezTo>
                  <a:pt x="3709138" y="1676036"/>
                  <a:pt x="3684752" y="1656223"/>
                  <a:pt x="3675036" y="1624980"/>
                </a:cubicBezTo>
                <a:cubicBezTo>
                  <a:pt x="3672180" y="1615836"/>
                  <a:pt x="3670655" y="1604978"/>
                  <a:pt x="3673132" y="1596213"/>
                </a:cubicBezTo>
                <a:close/>
                <a:moveTo>
                  <a:pt x="3719830" y="1459073"/>
                </a:moveTo>
                <a:lnTo>
                  <a:pt x="3719829" y="1459074"/>
                </a:lnTo>
                <a:lnTo>
                  <a:pt x="3710612" y="1481572"/>
                </a:lnTo>
                <a:close/>
                <a:moveTo>
                  <a:pt x="3739023" y="1268758"/>
                </a:moveTo>
                <a:cubicBezTo>
                  <a:pt x="3739475" y="1275402"/>
                  <a:pt x="3741047" y="1281689"/>
                  <a:pt x="3744190" y="1286070"/>
                </a:cubicBezTo>
                <a:cubicBezTo>
                  <a:pt x="3758763" y="1306930"/>
                  <a:pt x="3765003" y="1328553"/>
                  <a:pt x="3766527" y="1350628"/>
                </a:cubicBezTo>
                <a:lnTo>
                  <a:pt x="3760933" y="1413840"/>
                </a:lnTo>
                <a:lnTo>
                  <a:pt x="3766528" y="1350627"/>
                </a:lnTo>
                <a:cubicBezTo>
                  <a:pt x="3765003" y="1328552"/>
                  <a:pt x="3758764" y="1306930"/>
                  <a:pt x="3744190" y="1286069"/>
                </a:cubicBezTo>
                <a:close/>
                <a:moveTo>
                  <a:pt x="3680752" y="773035"/>
                </a:moveTo>
                <a:lnTo>
                  <a:pt x="3680752" y="773036"/>
                </a:lnTo>
                <a:cubicBezTo>
                  <a:pt x="3683038" y="800277"/>
                  <a:pt x="3686276" y="827330"/>
                  <a:pt x="3688752" y="854380"/>
                </a:cubicBezTo>
                <a:cubicBezTo>
                  <a:pt x="3691038" y="878957"/>
                  <a:pt x="3691800" y="903723"/>
                  <a:pt x="3719805" y="915344"/>
                </a:cubicBezTo>
                <a:cubicBezTo>
                  <a:pt x="3724187" y="917060"/>
                  <a:pt x="3727425" y="922774"/>
                  <a:pt x="3730283" y="927156"/>
                </a:cubicBezTo>
                <a:cubicBezTo>
                  <a:pt x="3774291" y="994786"/>
                  <a:pt x="3773147" y="1030981"/>
                  <a:pt x="3726663" y="1097088"/>
                </a:cubicBezTo>
                <a:cubicBezTo>
                  <a:pt x="3721901" y="1103946"/>
                  <a:pt x="3718471" y="1118614"/>
                  <a:pt x="3722281" y="1123186"/>
                </a:cubicBezTo>
                <a:cubicBezTo>
                  <a:pt x="3738093" y="1142618"/>
                  <a:pt x="3745142" y="1162954"/>
                  <a:pt x="3747000" y="1184029"/>
                </a:cubicBezTo>
                <a:cubicBezTo>
                  <a:pt x="3745142" y="1162954"/>
                  <a:pt x="3738094" y="1142617"/>
                  <a:pt x="3722282" y="1123185"/>
                </a:cubicBezTo>
                <a:cubicBezTo>
                  <a:pt x="3718472" y="1118613"/>
                  <a:pt x="3721902" y="1103945"/>
                  <a:pt x="3726664" y="1097087"/>
                </a:cubicBezTo>
                <a:cubicBezTo>
                  <a:pt x="3773148" y="1030980"/>
                  <a:pt x="3774292" y="994785"/>
                  <a:pt x="3730284" y="927155"/>
                </a:cubicBezTo>
                <a:cubicBezTo>
                  <a:pt x="3727426" y="922773"/>
                  <a:pt x="3724188" y="917059"/>
                  <a:pt x="3719806" y="915343"/>
                </a:cubicBezTo>
                <a:cubicBezTo>
                  <a:pt x="3691800" y="903722"/>
                  <a:pt x="3691038" y="878956"/>
                  <a:pt x="3688752" y="854379"/>
                </a:cubicBezTo>
                <a:close/>
                <a:moveTo>
                  <a:pt x="3736153" y="517851"/>
                </a:moveTo>
                <a:lnTo>
                  <a:pt x="3727235" y="556048"/>
                </a:lnTo>
                <a:cubicBezTo>
                  <a:pt x="3725139" y="564049"/>
                  <a:pt x="3719615" y="572623"/>
                  <a:pt x="3720757" y="580051"/>
                </a:cubicBezTo>
                <a:cubicBezTo>
                  <a:pt x="3724091" y="601579"/>
                  <a:pt x="3721662" y="622201"/>
                  <a:pt x="3717376" y="642538"/>
                </a:cubicBezTo>
                <a:lnTo>
                  <a:pt x="3704853" y="694928"/>
                </a:lnTo>
                <a:lnTo>
                  <a:pt x="3717377" y="642537"/>
                </a:lnTo>
                <a:cubicBezTo>
                  <a:pt x="3721663" y="622201"/>
                  <a:pt x="3724092" y="601578"/>
                  <a:pt x="3720758" y="580050"/>
                </a:cubicBezTo>
                <a:cubicBezTo>
                  <a:pt x="3719616" y="572622"/>
                  <a:pt x="3725140" y="564048"/>
                  <a:pt x="3727236" y="556047"/>
                </a:cubicBezTo>
                <a:close/>
                <a:moveTo>
                  <a:pt x="3749448" y="298169"/>
                </a:moveTo>
                <a:lnTo>
                  <a:pt x="3734666" y="313533"/>
                </a:lnTo>
                <a:lnTo>
                  <a:pt x="3734666" y="313533"/>
                </a:lnTo>
                <a:lnTo>
                  <a:pt x="3734665" y="313534"/>
                </a:lnTo>
                <a:cubicBezTo>
                  <a:pt x="3730473" y="316390"/>
                  <a:pt x="3732759" y="330299"/>
                  <a:pt x="3734093" y="338871"/>
                </a:cubicBezTo>
                <a:lnTo>
                  <a:pt x="3734100" y="338903"/>
                </a:lnTo>
                <a:lnTo>
                  <a:pt x="3744000" y="395640"/>
                </a:lnTo>
                <a:lnTo>
                  <a:pt x="3740190" y="367328"/>
                </a:lnTo>
                <a:lnTo>
                  <a:pt x="3734100" y="338903"/>
                </a:lnTo>
                <a:lnTo>
                  <a:pt x="3734094" y="338870"/>
                </a:lnTo>
                <a:cubicBezTo>
                  <a:pt x="3733427" y="334584"/>
                  <a:pt x="3732522" y="328964"/>
                  <a:pt x="3732308" y="324058"/>
                </a:cubicBezTo>
                <a:lnTo>
                  <a:pt x="3734666" y="313533"/>
                </a:lnTo>
                <a:close/>
                <a:moveTo>
                  <a:pt x="3756993" y="281568"/>
                </a:moveTo>
                <a:lnTo>
                  <a:pt x="3752098" y="295415"/>
                </a:lnTo>
                <a:lnTo>
                  <a:pt x="3752099" y="295415"/>
                </a:lnTo>
                <a:close/>
                <a:moveTo>
                  <a:pt x="3743673" y="24486"/>
                </a:moveTo>
                <a:lnTo>
                  <a:pt x="3741410" y="74129"/>
                </a:lnTo>
                <a:cubicBezTo>
                  <a:pt x="3742333" y="91492"/>
                  <a:pt x="3744643" y="108703"/>
                  <a:pt x="3747334" y="125861"/>
                </a:cubicBezTo>
                <a:lnTo>
                  <a:pt x="3751729" y="153388"/>
                </a:lnTo>
                <a:lnTo>
                  <a:pt x="3760002" y="228944"/>
                </a:lnTo>
                <a:lnTo>
                  <a:pt x="3755543" y="177271"/>
                </a:lnTo>
                <a:lnTo>
                  <a:pt x="3751729" y="153388"/>
                </a:lnTo>
                <a:lnTo>
                  <a:pt x="3751530" y="151569"/>
                </a:lnTo>
                <a:cubicBezTo>
                  <a:pt x="3747300" y="125876"/>
                  <a:pt x="3742795" y="100174"/>
                  <a:pt x="3741411" y="74129"/>
                </a:cubicBezTo>
                <a:close/>
                <a:moveTo>
                  <a:pt x="3741092" y="0"/>
                </a:moveTo>
                <a:lnTo>
                  <a:pt x="4205201" y="0"/>
                </a:lnTo>
                <a:lnTo>
                  <a:pt x="4204073" y="2817"/>
                </a:lnTo>
                <a:cubicBezTo>
                  <a:pt x="4195691" y="21486"/>
                  <a:pt x="4193023" y="43012"/>
                  <a:pt x="4189974" y="63587"/>
                </a:cubicBezTo>
                <a:cubicBezTo>
                  <a:pt x="4184450" y="101308"/>
                  <a:pt x="4181020" y="139219"/>
                  <a:pt x="4176068" y="176939"/>
                </a:cubicBezTo>
                <a:cubicBezTo>
                  <a:pt x="4174924" y="184941"/>
                  <a:pt x="4172830" y="194085"/>
                  <a:pt x="4168066" y="200182"/>
                </a:cubicBezTo>
                <a:cubicBezTo>
                  <a:pt x="4136061" y="241901"/>
                  <a:pt x="4127108" y="292579"/>
                  <a:pt x="4130154" y="340774"/>
                </a:cubicBezTo>
                <a:cubicBezTo>
                  <a:pt x="4132443" y="378686"/>
                  <a:pt x="4134157" y="415835"/>
                  <a:pt x="4130919" y="453364"/>
                </a:cubicBezTo>
                <a:cubicBezTo>
                  <a:pt x="4130727" y="456222"/>
                  <a:pt x="4131109" y="460032"/>
                  <a:pt x="4132633" y="462126"/>
                </a:cubicBezTo>
                <a:cubicBezTo>
                  <a:pt x="4142729" y="475081"/>
                  <a:pt x="4143491" y="488607"/>
                  <a:pt x="4145205" y="505182"/>
                </a:cubicBezTo>
                <a:cubicBezTo>
                  <a:pt x="4147683" y="528615"/>
                  <a:pt x="4145967" y="550141"/>
                  <a:pt x="4141777" y="571860"/>
                </a:cubicBezTo>
                <a:cubicBezTo>
                  <a:pt x="4138729" y="587672"/>
                  <a:pt x="4132443" y="603673"/>
                  <a:pt x="4124440" y="617772"/>
                </a:cubicBezTo>
                <a:cubicBezTo>
                  <a:pt x="4113200" y="637392"/>
                  <a:pt x="4108820" y="656255"/>
                  <a:pt x="4123678" y="674923"/>
                </a:cubicBezTo>
                <a:cubicBezTo>
                  <a:pt x="4139491" y="695116"/>
                  <a:pt x="4133967" y="717977"/>
                  <a:pt x="4134537" y="740268"/>
                </a:cubicBezTo>
                <a:cubicBezTo>
                  <a:pt x="4134729" y="749982"/>
                  <a:pt x="4134347" y="760270"/>
                  <a:pt x="4136823" y="769605"/>
                </a:cubicBezTo>
                <a:cubicBezTo>
                  <a:pt x="4143873" y="796655"/>
                  <a:pt x="4154541" y="822756"/>
                  <a:pt x="4159303" y="850189"/>
                </a:cubicBezTo>
                <a:cubicBezTo>
                  <a:pt x="4161970" y="865430"/>
                  <a:pt x="4157207" y="882384"/>
                  <a:pt x="4153779" y="898198"/>
                </a:cubicBezTo>
                <a:cubicBezTo>
                  <a:pt x="4150159" y="914200"/>
                  <a:pt x="4144635" y="930011"/>
                  <a:pt x="4138919" y="945444"/>
                </a:cubicBezTo>
                <a:cubicBezTo>
                  <a:pt x="4135109" y="955920"/>
                  <a:pt x="4131489" y="967350"/>
                  <a:pt x="4124630" y="975733"/>
                </a:cubicBezTo>
                <a:cubicBezTo>
                  <a:pt x="4109010" y="994785"/>
                  <a:pt x="4106342" y="1014406"/>
                  <a:pt x="4114534" y="1036887"/>
                </a:cubicBezTo>
                <a:cubicBezTo>
                  <a:pt x="4115868" y="1040315"/>
                  <a:pt x="4115868" y="1044315"/>
                  <a:pt x="4116058" y="1048125"/>
                </a:cubicBezTo>
                <a:cubicBezTo>
                  <a:pt x="4120058" y="1109091"/>
                  <a:pt x="4122536" y="1170051"/>
                  <a:pt x="4128632" y="1230633"/>
                </a:cubicBezTo>
                <a:cubicBezTo>
                  <a:pt x="4131109" y="1255206"/>
                  <a:pt x="4141967" y="1278829"/>
                  <a:pt x="4148825" y="1303024"/>
                </a:cubicBezTo>
                <a:cubicBezTo>
                  <a:pt x="4150159" y="1307978"/>
                  <a:pt x="4152255" y="1313504"/>
                  <a:pt x="4151301" y="1318456"/>
                </a:cubicBezTo>
                <a:cubicBezTo>
                  <a:pt x="4141777" y="1372368"/>
                  <a:pt x="4155683" y="1422854"/>
                  <a:pt x="4173972" y="1472575"/>
                </a:cubicBezTo>
                <a:cubicBezTo>
                  <a:pt x="4175878" y="1477717"/>
                  <a:pt x="4175306" y="1484004"/>
                  <a:pt x="4174924" y="1489720"/>
                </a:cubicBezTo>
                <a:cubicBezTo>
                  <a:pt x="4173592" y="1505724"/>
                  <a:pt x="4166924" y="1523059"/>
                  <a:pt x="4170924" y="1537537"/>
                </a:cubicBezTo>
                <a:cubicBezTo>
                  <a:pt x="4181974" y="1576019"/>
                  <a:pt x="4195309" y="1614120"/>
                  <a:pt x="4212073" y="1650317"/>
                </a:cubicBezTo>
                <a:cubicBezTo>
                  <a:pt x="4229028" y="1687086"/>
                  <a:pt x="4243316" y="1721185"/>
                  <a:pt x="4226173" y="1763287"/>
                </a:cubicBezTo>
                <a:cubicBezTo>
                  <a:pt x="4218932" y="1781194"/>
                  <a:pt x="4224076" y="1804816"/>
                  <a:pt x="4225981" y="1825393"/>
                </a:cubicBezTo>
                <a:cubicBezTo>
                  <a:pt x="4227504" y="1840441"/>
                  <a:pt x="4236078" y="1854920"/>
                  <a:pt x="4236078" y="1869780"/>
                </a:cubicBezTo>
                <a:cubicBezTo>
                  <a:pt x="4236078" y="1909408"/>
                  <a:pt x="4246174" y="1944649"/>
                  <a:pt x="4266749" y="1978940"/>
                </a:cubicBezTo>
                <a:cubicBezTo>
                  <a:pt x="4274749" y="1992279"/>
                  <a:pt x="4269416" y="2013043"/>
                  <a:pt x="4271512" y="2030378"/>
                </a:cubicBezTo>
                <a:cubicBezTo>
                  <a:pt x="4273987" y="2048668"/>
                  <a:pt x="4276274" y="2067525"/>
                  <a:pt x="4281800" y="2085054"/>
                </a:cubicBezTo>
                <a:cubicBezTo>
                  <a:pt x="4296278" y="2130393"/>
                  <a:pt x="4312661" y="2175163"/>
                  <a:pt x="4327901" y="2220312"/>
                </a:cubicBezTo>
                <a:cubicBezTo>
                  <a:pt x="4340476" y="2257459"/>
                  <a:pt x="4330569" y="2294039"/>
                  <a:pt x="4325236" y="2330806"/>
                </a:cubicBezTo>
                <a:cubicBezTo>
                  <a:pt x="4321805" y="2353859"/>
                  <a:pt x="4313613" y="2375383"/>
                  <a:pt x="4325807" y="2401292"/>
                </a:cubicBezTo>
                <a:cubicBezTo>
                  <a:pt x="4337427" y="2426059"/>
                  <a:pt x="4334759" y="2457492"/>
                  <a:pt x="4341047" y="2485307"/>
                </a:cubicBezTo>
                <a:cubicBezTo>
                  <a:pt x="4346380" y="2508742"/>
                  <a:pt x="4354954" y="2531409"/>
                  <a:pt x="4363336" y="2554079"/>
                </a:cubicBezTo>
                <a:cubicBezTo>
                  <a:pt x="4374768" y="2584942"/>
                  <a:pt x="4386767" y="2615421"/>
                  <a:pt x="4381054" y="2649143"/>
                </a:cubicBezTo>
                <a:cubicBezTo>
                  <a:pt x="4374575" y="2687436"/>
                  <a:pt x="4398960" y="2713723"/>
                  <a:pt x="4415154" y="2743826"/>
                </a:cubicBezTo>
                <a:cubicBezTo>
                  <a:pt x="4426202" y="2764590"/>
                  <a:pt x="4434395" y="2787259"/>
                  <a:pt x="4441254" y="2809930"/>
                </a:cubicBezTo>
                <a:cubicBezTo>
                  <a:pt x="4450207" y="2840219"/>
                  <a:pt x="4455542" y="2871462"/>
                  <a:pt x="4464304" y="2901943"/>
                </a:cubicBezTo>
                <a:cubicBezTo>
                  <a:pt x="4477448" y="2948047"/>
                  <a:pt x="4487736" y="2994722"/>
                  <a:pt x="4480497" y="3042728"/>
                </a:cubicBezTo>
                <a:cubicBezTo>
                  <a:pt x="4477259" y="3064827"/>
                  <a:pt x="4477448" y="3085403"/>
                  <a:pt x="4482212" y="3107500"/>
                </a:cubicBezTo>
                <a:cubicBezTo>
                  <a:pt x="4490023" y="3143695"/>
                  <a:pt x="4490976" y="3180844"/>
                  <a:pt x="4520122" y="3209993"/>
                </a:cubicBezTo>
                <a:cubicBezTo>
                  <a:pt x="4530410" y="3220280"/>
                  <a:pt x="4533076" y="3238758"/>
                  <a:pt x="4538410" y="3253809"/>
                </a:cubicBezTo>
                <a:cubicBezTo>
                  <a:pt x="4544699" y="3271145"/>
                  <a:pt x="4541459" y="3283908"/>
                  <a:pt x="4523170" y="3293244"/>
                </a:cubicBezTo>
                <a:cubicBezTo>
                  <a:pt x="4514979" y="3297434"/>
                  <a:pt x="4506978" y="3309437"/>
                  <a:pt x="4505643" y="3318771"/>
                </a:cubicBezTo>
                <a:cubicBezTo>
                  <a:pt x="4501643" y="3346776"/>
                  <a:pt x="4507549" y="3372495"/>
                  <a:pt x="4520504" y="3399546"/>
                </a:cubicBezTo>
                <a:cubicBezTo>
                  <a:pt x="4532697" y="3424883"/>
                  <a:pt x="4531362" y="3456508"/>
                  <a:pt x="4536124" y="3485275"/>
                </a:cubicBezTo>
                <a:cubicBezTo>
                  <a:pt x="4539554" y="3505657"/>
                  <a:pt x="4546602" y="3526042"/>
                  <a:pt x="4546602" y="3546617"/>
                </a:cubicBezTo>
                <a:cubicBezTo>
                  <a:pt x="4546602" y="3572146"/>
                  <a:pt x="4540506" y="3597482"/>
                  <a:pt x="4538221" y="3623201"/>
                </a:cubicBezTo>
                <a:cubicBezTo>
                  <a:pt x="4536316" y="3643204"/>
                  <a:pt x="4537079" y="3663589"/>
                  <a:pt x="4534792" y="3683591"/>
                </a:cubicBezTo>
                <a:cubicBezTo>
                  <a:pt x="4533076" y="3699976"/>
                  <a:pt x="4528696" y="3716168"/>
                  <a:pt x="4525077" y="3732361"/>
                </a:cubicBezTo>
                <a:cubicBezTo>
                  <a:pt x="4523742" y="3738267"/>
                  <a:pt x="4518597" y="3744173"/>
                  <a:pt x="4519359" y="3749506"/>
                </a:cubicBezTo>
                <a:cubicBezTo>
                  <a:pt x="4527552" y="3802467"/>
                  <a:pt x="4490976" y="3840569"/>
                  <a:pt x="4474782" y="3885338"/>
                </a:cubicBezTo>
                <a:cubicBezTo>
                  <a:pt x="4457636" y="3932394"/>
                  <a:pt x="4431347" y="3977925"/>
                  <a:pt x="4439157" y="4030503"/>
                </a:cubicBezTo>
                <a:cubicBezTo>
                  <a:pt x="4443919" y="4062318"/>
                  <a:pt x="4454971" y="4092989"/>
                  <a:pt x="4461639" y="4124614"/>
                </a:cubicBezTo>
                <a:cubicBezTo>
                  <a:pt x="4463924" y="4135854"/>
                  <a:pt x="4463542" y="4148427"/>
                  <a:pt x="4461256" y="4159667"/>
                </a:cubicBezTo>
                <a:cubicBezTo>
                  <a:pt x="4450777" y="4213961"/>
                  <a:pt x="4449253" y="4267493"/>
                  <a:pt x="4466400" y="4320837"/>
                </a:cubicBezTo>
                <a:cubicBezTo>
                  <a:pt x="4469259" y="4329979"/>
                  <a:pt x="4471924" y="4339695"/>
                  <a:pt x="4471924" y="4349222"/>
                </a:cubicBezTo>
                <a:cubicBezTo>
                  <a:pt x="4471924" y="4401419"/>
                  <a:pt x="4467924" y="4452665"/>
                  <a:pt x="4449253" y="4502579"/>
                </a:cubicBezTo>
                <a:cubicBezTo>
                  <a:pt x="4442967" y="4519343"/>
                  <a:pt x="4446967" y="4539728"/>
                  <a:pt x="4445443" y="4558207"/>
                </a:cubicBezTo>
                <a:cubicBezTo>
                  <a:pt x="4444111" y="4575351"/>
                  <a:pt x="4443539" y="4592878"/>
                  <a:pt x="4439157" y="4609452"/>
                </a:cubicBezTo>
                <a:cubicBezTo>
                  <a:pt x="4432681" y="4633647"/>
                  <a:pt x="4431919" y="4656126"/>
                  <a:pt x="4437633" y="4681083"/>
                </a:cubicBezTo>
                <a:cubicBezTo>
                  <a:pt x="4442967" y="4704895"/>
                  <a:pt x="4440301" y="4730614"/>
                  <a:pt x="4440491" y="4755381"/>
                </a:cubicBezTo>
                <a:cubicBezTo>
                  <a:pt x="4440681" y="4783004"/>
                  <a:pt x="4440871" y="4810627"/>
                  <a:pt x="4439919" y="4838250"/>
                </a:cubicBezTo>
                <a:cubicBezTo>
                  <a:pt x="4439539" y="4849300"/>
                  <a:pt x="4431919" y="4861873"/>
                  <a:pt x="4434967" y="4871019"/>
                </a:cubicBezTo>
                <a:cubicBezTo>
                  <a:pt x="4445254" y="4900546"/>
                  <a:pt x="4432872" y="4930075"/>
                  <a:pt x="4438395" y="4959602"/>
                </a:cubicBezTo>
                <a:cubicBezTo>
                  <a:pt x="4441254" y="4974082"/>
                  <a:pt x="4433444" y="4990465"/>
                  <a:pt x="4432681" y="5006086"/>
                </a:cubicBezTo>
                <a:cubicBezTo>
                  <a:pt x="4431347" y="5031614"/>
                  <a:pt x="4431919" y="5057141"/>
                  <a:pt x="4431537" y="5082670"/>
                </a:cubicBezTo>
                <a:cubicBezTo>
                  <a:pt x="4431347" y="5091052"/>
                  <a:pt x="4430585" y="5099245"/>
                  <a:pt x="4430202" y="5107627"/>
                </a:cubicBezTo>
                <a:cubicBezTo>
                  <a:pt x="4429823" y="5115057"/>
                  <a:pt x="4428108" y="5122867"/>
                  <a:pt x="4429440" y="5129916"/>
                </a:cubicBezTo>
                <a:cubicBezTo>
                  <a:pt x="4434205" y="5155445"/>
                  <a:pt x="4442016" y="5180591"/>
                  <a:pt x="4445063" y="5206308"/>
                </a:cubicBezTo>
                <a:cubicBezTo>
                  <a:pt x="4447729" y="5228597"/>
                  <a:pt x="4444111" y="5251650"/>
                  <a:pt x="4446015" y="5274129"/>
                </a:cubicBezTo>
                <a:cubicBezTo>
                  <a:pt x="4449253" y="5313754"/>
                  <a:pt x="4454971" y="5353379"/>
                  <a:pt x="4458589" y="5393005"/>
                </a:cubicBezTo>
                <a:cubicBezTo>
                  <a:pt x="4459351" y="5401579"/>
                  <a:pt x="4454587" y="5410531"/>
                  <a:pt x="4454207" y="5419295"/>
                </a:cubicBezTo>
                <a:cubicBezTo>
                  <a:pt x="4453255" y="5446728"/>
                  <a:pt x="4453063" y="5474161"/>
                  <a:pt x="4452493" y="5501594"/>
                </a:cubicBezTo>
                <a:cubicBezTo>
                  <a:pt x="4452301" y="5517215"/>
                  <a:pt x="4452873" y="5533027"/>
                  <a:pt x="4451160" y="5548460"/>
                </a:cubicBezTo>
                <a:cubicBezTo>
                  <a:pt x="4448873" y="5568842"/>
                  <a:pt x="4445443" y="5587321"/>
                  <a:pt x="4460304" y="5606372"/>
                </a:cubicBezTo>
                <a:cubicBezTo>
                  <a:pt x="4483354" y="5635711"/>
                  <a:pt x="4474400" y="5673050"/>
                  <a:pt x="4479734" y="5706959"/>
                </a:cubicBezTo>
                <a:cubicBezTo>
                  <a:pt x="4481069" y="5715723"/>
                  <a:pt x="4481259" y="5724678"/>
                  <a:pt x="4482782" y="5733440"/>
                </a:cubicBezTo>
                <a:cubicBezTo>
                  <a:pt x="4485641" y="5749634"/>
                  <a:pt x="4488879" y="5765635"/>
                  <a:pt x="4492119" y="5781830"/>
                </a:cubicBezTo>
                <a:cubicBezTo>
                  <a:pt x="4492690" y="5784686"/>
                  <a:pt x="4492881" y="5787924"/>
                  <a:pt x="4493834" y="5790592"/>
                </a:cubicBezTo>
                <a:cubicBezTo>
                  <a:pt x="4501833" y="5815169"/>
                  <a:pt x="4510977" y="5839361"/>
                  <a:pt x="4517455" y="5864318"/>
                </a:cubicBezTo>
                <a:cubicBezTo>
                  <a:pt x="4520695" y="5876511"/>
                  <a:pt x="4521076" y="5890037"/>
                  <a:pt x="4519359" y="5902610"/>
                </a:cubicBezTo>
                <a:cubicBezTo>
                  <a:pt x="4514407" y="5939377"/>
                  <a:pt x="4512311" y="5975764"/>
                  <a:pt x="4519551" y="6012723"/>
                </a:cubicBezTo>
                <a:cubicBezTo>
                  <a:pt x="4522408" y="6027392"/>
                  <a:pt x="4517645" y="6043776"/>
                  <a:pt x="4515931" y="6059397"/>
                </a:cubicBezTo>
                <a:cubicBezTo>
                  <a:pt x="4511360" y="6096736"/>
                  <a:pt x="4506405" y="6134075"/>
                  <a:pt x="4502025" y="6171605"/>
                </a:cubicBezTo>
                <a:cubicBezTo>
                  <a:pt x="4499358" y="6195037"/>
                  <a:pt x="4497833" y="6218660"/>
                  <a:pt x="4495167" y="6242093"/>
                </a:cubicBezTo>
                <a:cubicBezTo>
                  <a:pt x="4491927" y="6269144"/>
                  <a:pt x="4486975" y="6296005"/>
                  <a:pt x="4484306" y="6323058"/>
                </a:cubicBezTo>
                <a:cubicBezTo>
                  <a:pt x="4481259" y="6353919"/>
                  <a:pt x="4480688" y="6384972"/>
                  <a:pt x="4477448" y="6415833"/>
                </a:cubicBezTo>
                <a:cubicBezTo>
                  <a:pt x="4471162" y="6472225"/>
                  <a:pt x="4463733" y="6528424"/>
                  <a:pt x="4456683" y="6584812"/>
                </a:cubicBezTo>
                <a:cubicBezTo>
                  <a:pt x="4449825" y="6639488"/>
                  <a:pt x="4443729" y="6694164"/>
                  <a:pt x="4435157" y="6748458"/>
                </a:cubicBezTo>
                <a:cubicBezTo>
                  <a:pt x="4431537" y="6771319"/>
                  <a:pt x="4421630" y="6793035"/>
                  <a:pt x="4416106" y="6815516"/>
                </a:cubicBezTo>
                <a:lnTo>
                  <a:pt x="4406407" y="6858000"/>
                </a:lnTo>
                <a:lnTo>
                  <a:pt x="4234154" y="6858000"/>
                </a:lnTo>
                <a:lnTo>
                  <a:pt x="0" y="6858000"/>
                </a:lnTo>
                <a:lnTo>
                  <a:pt x="0" y="2"/>
                </a:lnTo>
                <a:lnTo>
                  <a:pt x="3741092" y="1"/>
                </a:lnTo>
                <a:lnTo>
                  <a:pt x="3743810" y="21486"/>
                </a:lnTo>
                <a:close/>
              </a:path>
            </a:pathLst>
          </a:custGeom>
          <a:noFill/>
          <a:effectLst/>
          <a:extLst>
            <a:ext uri="{909E8E84-426E-40DD-AFC4-6F175D3DCCD1}">
              <a14:hiddenFill xmlns:a14="http://schemas.microsoft.com/office/drawing/2010/main">
                <a:solidFill>
                  <a:srgbClr val="FFFFFF"/>
                </a:solidFill>
              </a14:hiddenFill>
            </a:ext>
          </a:extLst>
        </p:spPr>
      </p:pic>
      <p:grpSp>
        <p:nvGrpSpPr>
          <p:cNvPr id="6155" name="Group 6154">
            <a:extLst>
              <a:ext uri="{FF2B5EF4-FFF2-40B4-BE49-F238E27FC236}">
                <a16:creationId xmlns:a16="http://schemas.microsoft.com/office/drawing/2014/main" id="{54A1C8FD-E5B7-4BEC-A74A-A55FB8EA7C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6156" name="Freeform: Shape 6155">
              <a:extLst>
                <a:ext uri="{FF2B5EF4-FFF2-40B4-BE49-F238E27FC236}">
                  <a16:creationId xmlns:a16="http://schemas.microsoft.com/office/drawing/2014/main" id="{B20D202D-5E48-4B15-9AF5-71BED4FCFF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57" name="Freeform: Shape 6156">
              <a:extLst>
                <a:ext uri="{FF2B5EF4-FFF2-40B4-BE49-F238E27FC236}">
                  <a16:creationId xmlns:a16="http://schemas.microsoft.com/office/drawing/2014/main" id="{68D6A069-9380-4E59-A0DA-07053EE8E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6150" name="Content Placeholder 6149">
            <a:extLst>
              <a:ext uri="{FF2B5EF4-FFF2-40B4-BE49-F238E27FC236}">
                <a16:creationId xmlns:a16="http://schemas.microsoft.com/office/drawing/2014/main" id="{8C6CA936-B09B-1125-A74F-D08D5E2BE910}"/>
              </a:ext>
            </a:extLst>
          </p:cNvPr>
          <p:cNvSpPr>
            <a:spLocks noGrp="1"/>
          </p:cNvSpPr>
          <p:nvPr>
            <p:ph idx="1"/>
          </p:nvPr>
        </p:nvSpPr>
        <p:spPr>
          <a:xfrm>
            <a:off x="5232401" y="3146400"/>
            <a:ext cx="6140449" cy="2682000"/>
          </a:xfrm>
        </p:spPr>
        <p:txBody>
          <a:bodyPr>
            <a:normAutofit/>
          </a:bodyPr>
          <a:lstStyle/>
          <a:p>
            <a:endParaRPr lang="en-US" sz="2400">
              <a:solidFill>
                <a:schemeClr val="bg1">
                  <a:alpha val="80000"/>
                </a:schemeClr>
              </a:solidFill>
            </a:endParaRPr>
          </a:p>
        </p:txBody>
      </p:sp>
    </p:spTree>
    <p:extLst>
      <p:ext uri="{BB962C8B-B14F-4D97-AF65-F5344CB8AC3E}">
        <p14:creationId xmlns:p14="http://schemas.microsoft.com/office/powerpoint/2010/main" val="3458129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DF4FF-AD77-A52F-4F70-71D73ADD674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9C01D8B-E531-180B-230E-D0FFD47E8F31}"/>
              </a:ext>
            </a:extLst>
          </p:cNvPr>
          <p:cNvSpPr>
            <a:spLocks noGrp="1"/>
          </p:cNvSpPr>
          <p:nvPr>
            <p:ph idx="1"/>
          </p:nvPr>
        </p:nvSpPr>
        <p:spPr>
          <a:xfrm>
            <a:off x="488272" y="365125"/>
            <a:ext cx="10865528" cy="5811838"/>
          </a:xfrm>
        </p:spPr>
        <p:txBody>
          <a:bodyPr>
            <a:noAutofit/>
          </a:bodyPr>
          <a:lstStyle/>
          <a:p>
            <a:r>
              <a:rPr lang="en-GB" sz="3600" dirty="0"/>
              <a:t>1 Corinthians 16 v 1 &amp;2  </a:t>
            </a:r>
            <a:r>
              <a:rPr lang="en-GB" sz="3600" b="0" i="0" dirty="0">
                <a:solidFill>
                  <a:srgbClr val="000000"/>
                </a:solidFill>
                <a:effectLst/>
                <a:latin typeface="system-ui"/>
              </a:rPr>
              <a:t>Now about the collection for the Lord’s people: Do what I told the Galatian churches to do. On the first day of every week, each one of you should set aside a sum of money in keeping with your income, saving it up, so that when I come no collections will have to be made</a:t>
            </a:r>
          </a:p>
          <a:p>
            <a:r>
              <a:rPr lang="en-GB" sz="3600" b="0" i="0" dirty="0">
                <a:solidFill>
                  <a:srgbClr val="000000"/>
                </a:solidFill>
                <a:effectLst/>
                <a:latin typeface="system-ui"/>
              </a:rPr>
              <a:t>2 Corinthians 9 v 6&amp;7  Remember this: Whoever sows sparingly will also reap sparingly, and whoever sows generously will also reap generously. </a:t>
            </a:r>
            <a:r>
              <a:rPr lang="en-GB" sz="3600" b="1" i="0" baseline="30000" dirty="0">
                <a:solidFill>
                  <a:srgbClr val="000000"/>
                </a:solidFill>
                <a:effectLst/>
                <a:latin typeface="system-ui"/>
              </a:rPr>
              <a:t> </a:t>
            </a:r>
            <a:r>
              <a:rPr lang="en-GB" sz="3600" b="0" i="0" dirty="0">
                <a:solidFill>
                  <a:srgbClr val="000000"/>
                </a:solidFill>
                <a:effectLst/>
                <a:latin typeface="system-ui"/>
              </a:rPr>
              <a:t>Each of you should give what you have decided in your heart to give, not reluctantly or under compulsion, for God loves a cheerful giver.</a:t>
            </a:r>
            <a:endParaRPr lang="en-GB" sz="3600" dirty="0"/>
          </a:p>
        </p:txBody>
      </p:sp>
    </p:spTree>
    <p:extLst>
      <p:ext uri="{BB962C8B-B14F-4D97-AF65-F5344CB8AC3E}">
        <p14:creationId xmlns:p14="http://schemas.microsoft.com/office/powerpoint/2010/main" val="30263032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16A15A88-001A-4EEF-8984-D87E64359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A0F321-2DF6-5786-D796-A5A67F601235}"/>
              </a:ext>
            </a:extLst>
          </p:cNvPr>
          <p:cNvSpPr>
            <a:spLocks noGrp="1"/>
          </p:cNvSpPr>
          <p:nvPr>
            <p:ph type="title"/>
          </p:nvPr>
        </p:nvSpPr>
        <p:spPr>
          <a:xfrm>
            <a:off x="5232400" y="1367673"/>
            <a:ext cx="6124576" cy="2665509"/>
          </a:xfrm>
        </p:spPr>
        <p:txBody>
          <a:bodyPr vert="horz" lIns="91440" tIns="45720" rIns="91440" bIns="45720" rtlCol="0" anchor="b">
            <a:normAutofit/>
          </a:bodyPr>
          <a:lstStyle/>
          <a:p>
            <a:pPr algn="r"/>
            <a:r>
              <a:rPr lang="en-US" sz="7200">
                <a:solidFill>
                  <a:schemeClr val="bg1"/>
                </a:solidFill>
              </a:rPr>
              <a:t>Don’t pray</a:t>
            </a:r>
          </a:p>
        </p:txBody>
      </p:sp>
      <p:pic>
        <p:nvPicPr>
          <p:cNvPr id="3074" name="Picture 2" descr="90,000+ Man Praying Pictures">
            <a:extLst>
              <a:ext uri="{FF2B5EF4-FFF2-40B4-BE49-F238E27FC236}">
                <a16:creationId xmlns:a16="http://schemas.microsoft.com/office/drawing/2014/main" id="{1423EAC9-7FA2-E543-67D9-16A7CA723C8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579"/>
          <a:stretch/>
        </p:blipFill>
        <p:spPr bwMode="auto">
          <a:xfrm>
            <a:off x="1" y="10"/>
            <a:ext cx="4551219" cy="6857990"/>
          </a:xfrm>
          <a:custGeom>
            <a:avLst/>
            <a:gdLst/>
            <a:ahLst/>
            <a:cxnLst/>
            <a:rect l="l" t="t" r="r" b="b"/>
            <a:pathLst>
              <a:path w="4551219" h="6858000">
                <a:moveTo>
                  <a:pt x="4194211" y="6564619"/>
                </a:moveTo>
                <a:lnTo>
                  <a:pt x="4194211" y="6564620"/>
                </a:lnTo>
                <a:cubicBezTo>
                  <a:pt x="4204498" y="6575478"/>
                  <a:pt x="4210595" y="6582146"/>
                  <a:pt x="4216690" y="6588625"/>
                </a:cubicBezTo>
                <a:lnTo>
                  <a:pt x="4233312" y="6625224"/>
                </a:lnTo>
                <a:lnTo>
                  <a:pt x="4226218" y="6662539"/>
                </a:lnTo>
                <a:lnTo>
                  <a:pt x="4226217" y="6662540"/>
                </a:lnTo>
                <a:lnTo>
                  <a:pt x="4226216" y="6662543"/>
                </a:lnTo>
                <a:lnTo>
                  <a:pt x="4214767" y="6683026"/>
                </a:lnTo>
                <a:lnTo>
                  <a:pt x="4211619" y="6702975"/>
                </a:lnTo>
                <a:lnTo>
                  <a:pt x="4211619" y="6702976"/>
                </a:lnTo>
                <a:cubicBezTo>
                  <a:pt x="4212024" y="6716168"/>
                  <a:pt x="4217168" y="6729218"/>
                  <a:pt x="4225455" y="6742552"/>
                </a:cubicBezTo>
                <a:lnTo>
                  <a:pt x="4225456" y="6742554"/>
                </a:lnTo>
                <a:lnTo>
                  <a:pt x="4244933" y="6812061"/>
                </a:lnTo>
                <a:lnTo>
                  <a:pt x="4244933" y="6812063"/>
                </a:lnTo>
                <a:lnTo>
                  <a:pt x="4244933" y="6812062"/>
                </a:lnTo>
                <a:lnTo>
                  <a:pt x="4244933" y="6812061"/>
                </a:lnTo>
                <a:lnTo>
                  <a:pt x="4240159" y="6776799"/>
                </a:lnTo>
                <a:lnTo>
                  <a:pt x="4225456" y="6742554"/>
                </a:lnTo>
                <a:lnTo>
                  <a:pt x="4225455" y="6742551"/>
                </a:lnTo>
                <a:lnTo>
                  <a:pt x="4211619" y="6702975"/>
                </a:lnTo>
                <a:lnTo>
                  <a:pt x="4226216" y="6662543"/>
                </a:lnTo>
                <a:lnTo>
                  <a:pt x="4226217" y="6662541"/>
                </a:lnTo>
                <a:lnTo>
                  <a:pt x="4226218" y="6662539"/>
                </a:lnTo>
                <a:lnTo>
                  <a:pt x="4233301" y="6645551"/>
                </a:lnTo>
                <a:lnTo>
                  <a:pt x="4233312" y="6625224"/>
                </a:lnTo>
                <a:lnTo>
                  <a:pt x="4233312" y="6625223"/>
                </a:lnTo>
                <a:cubicBezTo>
                  <a:pt x="4231216" y="6611340"/>
                  <a:pt x="4225168" y="6597577"/>
                  <a:pt x="4216690" y="6588624"/>
                </a:cubicBezTo>
                <a:close/>
                <a:moveTo>
                  <a:pt x="4274532" y="6438980"/>
                </a:moveTo>
                <a:lnTo>
                  <a:pt x="4254602" y="6463839"/>
                </a:lnTo>
                <a:lnTo>
                  <a:pt x="4254600" y="6463848"/>
                </a:lnTo>
                <a:lnTo>
                  <a:pt x="4240803" y="6513011"/>
                </a:lnTo>
                <a:lnTo>
                  <a:pt x="4221998" y="6546193"/>
                </a:lnTo>
                <a:lnTo>
                  <a:pt x="4221998" y="6546194"/>
                </a:lnTo>
                <a:lnTo>
                  <a:pt x="4238336" y="6521803"/>
                </a:lnTo>
                <a:lnTo>
                  <a:pt x="4240803" y="6513011"/>
                </a:lnTo>
                <a:lnTo>
                  <a:pt x="4243614" y="6508051"/>
                </a:lnTo>
                <a:lnTo>
                  <a:pt x="4254600" y="6463848"/>
                </a:lnTo>
                <a:lnTo>
                  <a:pt x="4254602" y="6463840"/>
                </a:lnTo>
                <a:cubicBezTo>
                  <a:pt x="4257553" y="6451649"/>
                  <a:pt x="4265030" y="6444076"/>
                  <a:pt x="4274532" y="6438980"/>
                </a:cubicBezTo>
                <a:close/>
                <a:moveTo>
                  <a:pt x="4360506" y="6365203"/>
                </a:moveTo>
                <a:lnTo>
                  <a:pt x="4359224" y="6387909"/>
                </a:lnTo>
                <a:lnTo>
                  <a:pt x="4357461" y="6391548"/>
                </a:lnTo>
                <a:lnTo>
                  <a:pt x="4349806" y="6407331"/>
                </a:lnTo>
                <a:lnTo>
                  <a:pt x="4349806" y="6407332"/>
                </a:lnTo>
                <a:lnTo>
                  <a:pt x="4357461" y="6391548"/>
                </a:lnTo>
                <a:lnTo>
                  <a:pt x="4359225" y="6387909"/>
                </a:lnTo>
                <a:close/>
                <a:moveTo>
                  <a:pt x="4121437" y="4221390"/>
                </a:moveTo>
                <a:lnTo>
                  <a:pt x="4121437" y="4221391"/>
                </a:lnTo>
                <a:cubicBezTo>
                  <a:pt x="4122199" y="4232060"/>
                  <a:pt x="4122389" y="4243872"/>
                  <a:pt x="4127153" y="4253014"/>
                </a:cubicBezTo>
                <a:cubicBezTo>
                  <a:pt x="4139346" y="4277401"/>
                  <a:pt x="4154966" y="4300070"/>
                  <a:pt x="4166969" y="4324645"/>
                </a:cubicBezTo>
                <a:lnTo>
                  <a:pt x="4175923" y="4363890"/>
                </a:lnTo>
                <a:lnTo>
                  <a:pt x="4175161" y="4482003"/>
                </a:lnTo>
                <a:cubicBezTo>
                  <a:pt x="4172493" y="4546775"/>
                  <a:pt x="4171921" y="4612499"/>
                  <a:pt x="4115151" y="4659173"/>
                </a:cubicBezTo>
                <a:cubicBezTo>
                  <a:pt x="4110579" y="4662985"/>
                  <a:pt x="4107911" y="4671175"/>
                  <a:pt x="4107149" y="4677654"/>
                </a:cubicBezTo>
                <a:cubicBezTo>
                  <a:pt x="4103530" y="4707563"/>
                  <a:pt x="4103148" y="4738234"/>
                  <a:pt x="4097242" y="4767763"/>
                </a:cubicBezTo>
                <a:cubicBezTo>
                  <a:pt x="4094861" y="4779574"/>
                  <a:pt x="4094052" y="4790386"/>
                  <a:pt x="4095933" y="4800482"/>
                </a:cubicBezTo>
                <a:lnTo>
                  <a:pt x="4095933" y="4800483"/>
                </a:lnTo>
                <a:cubicBezTo>
                  <a:pt x="4097814" y="4810580"/>
                  <a:pt x="4102387" y="4819963"/>
                  <a:pt x="4110769" y="4828916"/>
                </a:cubicBezTo>
                <a:lnTo>
                  <a:pt x="4132950" y="4863342"/>
                </a:lnTo>
                <a:lnTo>
                  <a:pt x="4140479" y="4889274"/>
                </a:lnTo>
                <a:lnTo>
                  <a:pt x="4138774" y="4912167"/>
                </a:lnTo>
                <a:cubicBezTo>
                  <a:pt x="4137059" y="4919977"/>
                  <a:pt x="4136702" y="4927121"/>
                  <a:pt x="4137372" y="4933803"/>
                </a:cubicBezTo>
                <a:lnTo>
                  <a:pt x="4137372" y="4933804"/>
                </a:lnTo>
                <a:lnTo>
                  <a:pt x="4142131" y="4952672"/>
                </a:lnTo>
                <a:lnTo>
                  <a:pt x="4144924" y="4957453"/>
                </a:lnTo>
                <a:lnTo>
                  <a:pt x="4146202" y="4961455"/>
                </a:lnTo>
                <a:cubicBezTo>
                  <a:pt x="4150713" y="4970096"/>
                  <a:pt x="4156419" y="4978393"/>
                  <a:pt x="4162206" y="4987037"/>
                </a:cubicBezTo>
                <a:cubicBezTo>
                  <a:pt x="4173445" y="5003801"/>
                  <a:pt x="4187543" y="5022852"/>
                  <a:pt x="4188685" y="5041521"/>
                </a:cubicBezTo>
                <a:cubicBezTo>
                  <a:pt x="4189304" y="5052095"/>
                  <a:pt x="4192222" y="5062299"/>
                  <a:pt x="4195901" y="5072375"/>
                </a:cubicBezTo>
                <a:lnTo>
                  <a:pt x="4201805" y="5087442"/>
                </a:lnTo>
                <a:lnTo>
                  <a:pt x="4214832" y="5133219"/>
                </a:lnTo>
                <a:lnTo>
                  <a:pt x="4214833" y="5133224"/>
                </a:lnTo>
                <a:lnTo>
                  <a:pt x="4208118" y="5166112"/>
                </a:lnTo>
                <a:lnTo>
                  <a:pt x="4208118" y="5166113"/>
                </a:lnTo>
                <a:cubicBezTo>
                  <a:pt x="4207356" y="5167637"/>
                  <a:pt x="4207928" y="5169780"/>
                  <a:pt x="4208809" y="5172090"/>
                </a:cubicBezTo>
                <a:lnTo>
                  <a:pt x="4211356" y="5179067"/>
                </a:lnTo>
                <a:cubicBezTo>
                  <a:pt x="4214976" y="5196594"/>
                  <a:pt x="4215024" y="5213597"/>
                  <a:pt x="4211190" y="5229433"/>
                </a:cubicBezTo>
                <a:lnTo>
                  <a:pt x="4200644" y="5248928"/>
                </a:lnTo>
                <a:lnTo>
                  <a:pt x="4187733" y="5272795"/>
                </a:lnTo>
                <a:cubicBezTo>
                  <a:pt x="4176088" y="5285440"/>
                  <a:pt x="4168382" y="5298594"/>
                  <a:pt x="4163830" y="5312287"/>
                </a:cubicBezTo>
                <a:lnTo>
                  <a:pt x="4162774" y="5321350"/>
                </a:lnTo>
                <a:lnTo>
                  <a:pt x="4160300" y="5326162"/>
                </a:lnTo>
                <a:lnTo>
                  <a:pt x="4158854" y="5355013"/>
                </a:lnTo>
                <a:lnTo>
                  <a:pt x="4158854" y="5355014"/>
                </a:lnTo>
                <a:cubicBezTo>
                  <a:pt x="4159503" y="5364882"/>
                  <a:pt x="4161206" y="5375002"/>
                  <a:pt x="4163730" y="5385384"/>
                </a:cubicBezTo>
                <a:cubicBezTo>
                  <a:pt x="4166969" y="5398721"/>
                  <a:pt x="4169255" y="5412057"/>
                  <a:pt x="4171921" y="5425582"/>
                </a:cubicBezTo>
                <a:cubicBezTo>
                  <a:pt x="4175731" y="5443870"/>
                  <a:pt x="4179733" y="5462351"/>
                  <a:pt x="4183543" y="5480637"/>
                </a:cubicBezTo>
                <a:lnTo>
                  <a:pt x="4188067" y="5507667"/>
                </a:lnTo>
                <a:lnTo>
                  <a:pt x="4177448" y="5531691"/>
                </a:lnTo>
                <a:lnTo>
                  <a:pt x="4177447" y="5531692"/>
                </a:lnTo>
                <a:cubicBezTo>
                  <a:pt x="4170398" y="5537599"/>
                  <a:pt x="4167206" y="5542648"/>
                  <a:pt x="4167302" y="5547577"/>
                </a:cubicBezTo>
                <a:lnTo>
                  <a:pt x="4167302" y="5547578"/>
                </a:lnTo>
                <a:cubicBezTo>
                  <a:pt x="4167397" y="5552507"/>
                  <a:pt x="4170779" y="5557317"/>
                  <a:pt x="4176875" y="5562746"/>
                </a:cubicBezTo>
                <a:cubicBezTo>
                  <a:pt x="4219548" y="5600467"/>
                  <a:pt x="4246219" y="5646189"/>
                  <a:pt x="4248123" y="5704483"/>
                </a:cubicBezTo>
                <a:cubicBezTo>
                  <a:pt x="4248505" y="5716485"/>
                  <a:pt x="4251171" y="5728678"/>
                  <a:pt x="4254029" y="5740488"/>
                </a:cubicBezTo>
                <a:cubicBezTo>
                  <a:pt x="4255744" y="5747728"/>
                  <a:pt x="4257650" y="5756493"/>
                  <a:pt x="4262794" y="5760873"/>
                </a:cubicBezTo>
                <a:cubicBezTo>
                  <a:pt x="4302037" y="5794974"/>
                  <a:pt x="4329280" y="5837457"/>
                  <a:pt x="4351189" y="5883751"/>
                </a:cubicBezTo>
                <a:lnTo>
                  <a:pt x="4351191" y="5883755"/>
                </a:lnTo>
                <a:lnTo>
                  <a:pt x="4369094" y="5935945"/>
                </a:lnTo>
                <a:lnTo>
                  <a:pt x="4369096" y="5935949"/>
                </a:lnTo>
                <a:lnTo>
                  <a:pt x="4365476" y="5993289"/>
                </a:lnTo>
                <a:lnTo>
                  <a:pt x="4365475" y="5993290"/>
                </a:lnTo>
                <a:cubicBezTo>
                  <a:pt x="4364334" y="6004530"/>
                  <a:pt x="4364524" y="6017484"/>
                  <a:pt x="4358999" y="6026439"/>
                </a:cubicBezTo>
                <a:cubicBezTo>
                  <a:pt x="4341662" y="6054824"/>
                  <a:pt x="4322994" y="6082257"/>
                  <a:pt x="4302799" y="6108737"/>
                </a:cubicBezTo>
                <a:cubicBezTo>
                  <a:pt x="4294131" y="6120073"/>
                  <a:pt x="4289178" y="6126883"/>
                  <a:pt x="4289107" y="6133313"/>
                </a:cubicBezTo>
                <a:lnTo>
                  <a:pt x="4289107" y="6133314"/>
                </a:lnTo>
                <a:lnTo>
                  <a:pt x="4292807" y="6143189"/>
                </a:lnTo>
                <a:lnTo>
                  <a:pt x="4304703" y="6155599"/>
                </a:lnTo>
                <a:lnTo>
                  <a:pt x="4304706" y="6155602"/>
                </a:lnTo>
                <a:cubicBezTo>
                  <a:pt x="4326994" y="6175797"/>
                  <a:pt x="4338614" y="6200944"/>
                  <a:pt x="4343376" y="6228756"/>
                </a:cubicBezTo>
                <a:lnTo>
                  <a:pt x="4360713" y="6361539"/>
                </a:lnTo>
                <a:lnTo>
                  <a:pt x="4360713" y="6361538"/>
                </a:lnTo>
                <a:cubicBezTo>
                  <a:pt x="4357093" y="6317150"/>
                  <a:pt x="4350808" y="6272763"/>
                  <a:pt x="4343376" y="6228755"/>
                </a:cubicBezTo>
                <a:cubicBezTo>
                  <a:pt x="4338614" y="6200943"/>
                  <a:pt x="4326994" y="6175796"/>
                  <a:pt x="4304706" y="6155601"/>
                </a:cubicBezTo>
                <a:lnTo>
                  <a:pt x="4304703" y="6155599"/>
                </a:lnTo>
                <a:lnTo>
                  <a:pt x="4289107" y="6133314"/>
                </a:lnTo>
                <a:lnTo>
                  <a:pt x="4302799" y="6108738"/>
                </a:lnTo>
                <a:cubicBezTo>
                  <a:pt x="4322994" y="6082258"/>
                  <a:pt x="4341662" y="6054825"/>
                  <a:pt x="4358999" y="6026440"/>
                </a:cubicBezTo>
                <a:cubicBezTo>
                  <a:pt x="4364524" y="6017485"/>
                  <a:pt x="4364334" y="6004531"/>
                  <a:pt x="4365475" y="5993291"/>
                </a:cubicBezTo>
                <a:lnTo>
                  <a:pt x="4365476" y="5993289"/>
                </a:lnTo>
                <a:lnTo>
                  <a:pt x="4368929" y="5964476"/>
                </a:lnTo>
                <a:lnTo>
                  <a:pt x="4369096" y="5935949"/>
                </a:lnTo>
                <a:lnTo>
                  <a:pt x="4369096" y="5935948"/>
                </a:lnTo>
                <a:lnTo>
                  <a:pt x="4369094" y="5935945"/>
                </a:lnTo>
                <a:lnTo>
                  <a:pt x="4362214" y="5909350"/>
                </a:lnTo>
                <a:lnTo>
                  <a:pt x="4351191" y="5883755"/>
                </a:lnTo>
                <a:lnTo>
                  <a:pt x="4351189" y="5883750"/>
                </a:lnTo>
                <a:cubicBezTo>
                  <a:pt x="4329280" y="5837456"/>
                  <a:pt x="4302037" y="5794973"/>
                  <a:pt x="4262794" y="5760872"/>
                </a:cubicBezTo>
                <a:cubicBezTo>
                  <a:pt x="4257650" y="5756492"/>
                  <a:pt x="4255744" y="5747727"/>
                  <a:pt x="4254029" y="5740487"/>
                </a:cubicBezTo>
                <a:cubicBezTo>
                  <a:pt x="4251171" y="5728677"/>
                  <a:pt x="4248505" y="5716484"/>
                  <a:pt x="4248123" y="5704482"/>
                </a:cubicBezTo>
                <a:cubicBezTo>
                  <a:pt x="4246219" y="5646188"/>
                  <a:pt x="4219548" y="5600466"/>
                  <a:pt x="4176875" y="5562745"/>
                </a:cubicBezTo>
                <a:lnTo>
                  <a:pt x="4167302" y="5547577"/>
                </a:lnTo>
                <a:lnTo>
                  <a:pt x="4177447" y="5531693"/>
                </a:lnTo>
                <a:lnTo>
                  <a:pt x="4177448" y="5531691"/>
                </a:lnTo>
                <a:lnTo>
                  <a:pt x="4185847" y="5520421"/>
                </a:lnTo>
                <a:lnTo>
                  <a:pt x="4188067" y="5507667"/>
                </a:lnTo>
                <a:lnTo>
                  <a:pt x="4188067" y="5507666"/>
                </a:lnTo>
                <a:cubicBezTo>
                  <a:pt x="4188020" y="5498831"/>
                  <a:pt x="4185448" y="5489496"/>
                  <a:pt x="4183543" y="5480636"/>
                </a:cubicBezTo>
                <a:cubicBezTo>
                  <a:pt x="4179733" y="5462350"/>
                  <a:pt x="4175731" y="5443869"/>
                  <a:pt x="4171921" y="5425581"/>
                </a:cubicBezTo>
                <a:cubicBezTo>
                  <a:pt x="4169255" y="5412056"/>
                  <a:pt x="4166969" y="5398720"/>
                  <a:pt x="4163730" y="5385383"/>
                </a:cubicBezTo>
                <a:lnTo>
                  <a:pt x="4158854" y="5355013"/>
                </a:lnTo>
                <a:lnTo>
                  <a:pt x="4162774" y="5321350"/>
                </a:lnTo>
                <a:lnTo>
                  <a:pt x="4187733" y="5272796"/>
                </a:lnTo>
                <a:lnTo>
                  <a:pt x="4200644" y="5248928"/>
                </a:lnTo>
                <a:lnTo>
                  <a:pt x="4211191" y="5229432"/>
                </a:lnTo>
                <a:lnTo>
                  <a:pt x="4211356" y="5179067"/>
                </a:lnTo>
                <a:lnTo>
                  <a:pt x="4211356" y="5179066"/>
                </a:lnTo>
                <a:cubicBezTo>
                  <a:pt x="4210880" y="5176875"/>
                  <a:pt x="4209690" y="5174399"/>
                  <a:pt x="4208809" y="5172089"/>
                </a:cubicBezTo>
                <a:lnTo>
                  <a:pt x="4208118" y="5166113"/>
                </a:lnTo>
                <a:lnTo>
                  <a:pt x="4214833" y="5133224"/>
                </a:lnTo>
                <a:lnTo>
                  <a:pt x="4214833" y="5133223"/>
                </a:lnTo>
                <a:lnTo>
                  <a:pt x="4214832" y="5133219"/>
                </a:lnTo>
                <a:lnTo>
                  <a:pt x="4207690" y="5102460"/>
                </a:lnTo>
                <a:lnTo>
                  <a:pt x="4201805" y="5087442"/>
                </a:lnTo>
                <a:lnTo>
                  <a:pt x="4201799" y="5087422"/>
                </a:lnTo>
                <a:cubicBezTo>
                  <a:pt x="4195713" y="5072410"/>
                  <a:pt x="4189614" y="5057380"/>
                  <a:pt x="4188685" y="5041520"/>
                </a:cubicBezTo>
                <a:cubicBezTo>
                  <a:pt x="4187543" y="5022851"/>
                  <a:pt x="4173445" y="5003800"/>
                  <a:pt x="4162206" y="4987036"/>
                </a:cubicBezTo>
                <a:lnTo>
                  <a:pt x="4144924" y="4957453"/>
                </a:lnTo>
                <a:lnTo>
                  <a:pt x="4137372" y="4933804"/>
                </a:lnTo>
                <a:lnTo>
                  <a:pt x="4138774" y="4912168"/>
                </a:lnTo>
                <a:cubicBezTo>
                  <a:pt x="4140536" y="4904357"/>
                  <a:pt x="4141048" y="4896713"/>
                  <a:pt x="4140479" y="4889275"/>
                </a:cubicBezTo>
                <a:lnTo>
                  <a:pt x="4140479" y="4889274"/>
                </a:lnTo>
                <a:lnTo>
                  <a:pt x="4135701" y="4867613"/>
                </a:lnTo>
                <a:lnTo>
                  <a:pt x="4132950" y="4863342"/>
                </a:lnTo>
                <a:lnTo>
                  <a:pt x="4131200" y="4857316"/>
                </a:lnTo>
                <a:cubicBezTo>
                  <a:pt x="4126057" y="4847213"/>
                  <a:pt x="4119056" y="4837702"/>
                  <a:pt x="4110769" y="4828915"/>
                </a:cubicBezTo>
                <a:lnTo>
                  <a:pt x="4095933" y="4800482"/>
                </a:lnTo>
                <a:lnTo>
                  <a:pt x="4097242" y="4767764"/>
                </a:lnTo>
                <a:cubicBezTo>
                  <a:pt x="4103148" y="4738235"/>
                  <a:pt x="4103530" y="4707564"/>
                  <a:pt x="4107149" y="4677655"/>
                </a:cubicBezTo>
                <a:cubicBezTo>
                  <a:pt x="4107911" y="4671176"/>
                  <a:pt x="4110579" y="4662986"/>
                  <a:pt x="4115151" y="4659174"/>
                </a:cubicBezTo>
                <a:cubicBezTo>
                  <a:pt x="4171921" y="4612500"/>
                  <a:pt x="4172493" y="4546776"/>
                  <a:pt x="4175161" y="4482004"/>
                </a:cubicBezTo>
                <a:cubicBezTo>
                  <a:pt x="4176875" y="4442761"/>
                  <a:pt x="4176875" y="4403325"/>
                  <a:pt x="4175923" y="4363890"/>
                </a:cubicBezTo>
                <a:lnTo>
                  <a:pt x="4175923" y="4363889"/>
                </a:lnTo>
                <a:cubicBezTo>
                  <a:pt x="4175731" y="4350553"/>
                  <a:pt x="4172683" y="4336456"/>
                  <a:pt x="4166969" y="4324644"/>
                </a:cubicBezTo>
                <a:cubicBezTo>
                  <a:pt x="4154966" y="4300069"/>
                  <a:pt x="4139346" y="4277400"/>
                  <a:pt x="4127153" y="4253013"/>
                </a:cubicBezTo>
                <a:close/>
                <a:moveTo>
                  <a:pt x="4190328" y="2836171"/>
                </a:moveTo>
                <a:lnTo>
                  <a:pt x="4181637" y="2848792"/>
                </a:lnTo>
                <a:cubicBezTo>
                  <a:pt x="4176637" y="2865009"/>
                  <a:pt x="4170779" y="2881306"/>
                  <a:pt x="4166033" y="2897784"/>
                </a:cubicBezTo>
                <a:lnTo>
                  <a:pt x="4165004" y="2903549"/>
                </a:lnTo>
                <a:lnTo>
                  <a:pt x="4161730" y="2914327"/>
                </a:lnTo>
                <a:lnTo>
                  <a:pt x="4157099" y="2947858"/>
                </a:lnTo>
                <a:lnTo>
                  <a:pt x="4157098" y="2947861"/>
                </a:lnTo>
                <a:lnTo>
                  <a:pt x="4157098" y="2947862"/>
                </a:lnTo>
                <a:cubicBezTo>
                  <a:pt x="4156729" y="2959156"/>
                  <a:pt x="4157729" y="2970575"/>
                  <a:pt x="4160682" y="2982148"/>
                </a:cubicBezTo>
                <a:lnTo>
                  <a:pt x="4172375" y="3077401"/>
                </a:lnTo>
                <a:lnTo>
                  <a:pt x="4159920" y="3172653"/>
                </a:lnTo>
                <a:cubicBezTo>
                  <a:pt x="4134011" y="3276479"/>
                  <a:pt x="4106579" y="3380304"/>
                  <a:pt x="4112293" y="3489466"/>
                </a:cubicBezTo>
                <a:cubicBezTo>
                  <a:pt x="4113245" y="3507562"/>
                  <a:pt x="4101624" y="3529089"/>
                  <a:pt x="4090194" y="3544712"/>
                </a:cubicBezTo>
                <a:cubicBezTo>
                  <a:pt x="4079336" y="3559667"/>
                  <a:pt x="4073477" y="3566811"/>
                  <a:pt x="4072572" y="3574407"/>
                </a:cubicBezTo>
                <a:lnTo>
                  <a:pt x="4072572" y="3574408"/>
                </a:lnTo>
                <a:cubicBezTo>
                  <a:pt x="4071667" y="3582004"/>
                  <a:pt x="4075716" y="3590053"/>
                  <a:pt x="4084670" y="3606817"/>
                </a:cubicBezTo>
                <a:cubicBezTo>
                  <a:pt x="4089052" y="3614819"/>
                  <a:pt x="4091718" y="3624725"/>
                  <a:pt x="4098196" y="3630632"/>
                </a:cubicBezTo>
                <a:lnTo>
                  <a:pt x="4115925" y="3654415"/>
                </a:lnTo>
                <a:lnTo>
                  <a:pt x="4118836" y="3665923"/>
                </a:lnTo>
                <a:lnTo>
                  <a:pt x="4122437" y="3680163"/>
                </a:lnTo>
                <a:lnTo>
                  <a:pt x="4118389" y="3734836"/>
                </a:lnTo>
                <a:lnTo>
                  <a:pt x="4118389" y="3734837"/>
                </a:lnTo>
                <a:cubicBezTo>
                  <a:pt x="4117437" y="3741315"/>
                  <a:pt x="4116103" y="3749125"/>
                  <a:pt x="4118771" y="3754652"/>
                </a:cubicBezTo>
                <a:lnTo>
                  <a:pt x="4125128" y="3789775"/>
                </a:lnTo>
                <a:lnTo>
                  <a:pt x="4110197" y="3822471"/>
                </a:lnTo>
                <a:cubicBezTo>
                  <a:pt x="4103149" y="3831901"/>
                  <a:pt x="4097529" y="3842045"/>
                  <a:pt x="4095862" y="3852618"/>
                </a:cubicBezTo>
                <a:lnTo>
                  <a:pt x="4095862" y="3852619"/>
                </a:lnTo>
                <a:lnTo>
                  <a:pt x="4096642" y="3868763"/>
                </a:lnTo>
                <a:lnTo>
                  <a:pt x="4105245" y="3885336"/>
                </a:lnTo>
                <a:lnTo>
                  <a:pt x="4105245" y="3885338"/>
                </a:lnTo>
                <a:cubicBezTo>
                  <a:pt x="4114961" y="3897721"/>
                  <a:pt x="4122367" y="3910318"/>
                  <a:pt x="4127626" y="3923124"/>
                </a:cubicBezTo>
                <a:lnTo>
                  <a:pt x="4137130" y="3962159"/>
                </a:lnTo>
                <a:lnTo>
                  <a:pt x="4121438" y="4043837"/>
                </a:lnTo>
                <a:lnTo>
                  <a:pt x="4121437" y="4043838"/>
                </a:lnTo>
                <a:cubicBezTo>
                  <a:pt x="4112674" y="4063841"/>
                  <a:pt x="4107292" y="4083701"/>
                  <a:pt x="4106316" y="4103824"/>
                </a:cubicBezTo>
                <a:lnTo>
                  <a:pt x="4106316" y="4103825"/>
                </a:lnTo>
                <a:lnTo>
                  <a:pt x="4108283" y="4134255"/>
                </a:lnTo>
                <a:lnTo>
                  <a:pt x="4117627" y="4165381"/>
                </a:lnTo>
                <a:lnTo>
                  <a:pt x="4117627" y="4165383"/>
                </a:lnTo>
                <a:lnTo>
                  <a:pt x="4121532" y="4192387"/>
                </a:lnTo>
                <a:lnTo>
                  <a:pt x="4121532" y="4192386"/>
                </a:lnTo>
                <a:cubicBezTo>
                  <a:pt x="4121628" y="4182766"/>
                  <a:pt x="4121056" y="4173479"/>
                  <a:pt x="4117627" y="4165382"/>
                </a:cubicBezTo>
                <a:lnTo>
                  <a:pt x="4117627" y="4165381"/>
                </a:lnTo>
                <a:lnTo>
                  <a:pt x="4106316" y="4103825"/>
                </a:lnTo>
                <a:lnTo>
                  <a:pt x="4121437" y="4043839"/>
                </a:lnTo>
                <a:lnTo>
                  <a:pt x="4121438" y="4043837"/>
                </a:lnTo>
                <a:lnTo>
                  <a:pt x="4134740" y="4002409"/>
                </a:lnTo>
                <a:lnTo>
                  <a:pt x="4137130" y="3962159"/>
                </a:lnTo>
                <a:lnTo>
                  <a:pt x="4137130" y="3962158"/>
                </a:lnTo>
                <a:cubicBezTo>
                  <a:pt x="4134868" y="3935726"/>
                  <a:pt x="4124677" y="3910103"/>
                  <a:pt x="4105245" y="3885337"/>
                </a:cubicBezTo>
                <a:lnTo>
                  <a:pt x="4105245" y="3885336"/>
                </a:lnTo>
                <a:lnTo>
                  <a:pt x="4095862" y="3852619"/>
                </a:lnTo>
                <a:lnTo>
                  <a:pt x="4110197" y="3822472"/>
                </a:lnTo>
                <a:cubicBezTo>
                  <a:pt x="4118389" y="3811613"/>
                  <a:pt x="4123533" y="3800896"/>
                  <a:pt x="4125128" y="3789776"/>
                </a:cubicBezTo>
                <a:lnTo>
                  <a:pt x="4125128" y="3789775"/>
                </a:lnTo>
                <a:cubicBezTo>
                  <a:pt x="4126724" y="3778654"/>
                  <a:pt x="4124771" y="3767129"/>
                  <a:pt x="4118771" y="3754651"/>
                </a:cubicBezTo>
                <a:lnTo>
                  <a:pt x="4118389" y="3734837"/>
                </a:lnTo>
                <a:lnTo>
                  <a:pt x="4122437" y="3680163"/>
                </a:lnTo>
                <a:lnTo>
                  <a:pt x="4122437" y="3680162"/>
                </a:lnTo>
                <a:lnTo>
                  <a:pt x="4118836" y="3665923"/>
                </a:lnTo>
                <a:lnTo>
                  <a:pt x="4115925" y="3654415"/>
                </a:lnTo>
                <a:lnTo>
                  <a:pt x="4115925" y="3654415"/>
                </a:lnTo>
                <a:lnTo>
                  <a:pt x="4115925" y="3654415"/>
                </a:lnTo>
                <a:cubicBezTo>
                  <a:pt x="4112115" y="3646122"/>
                  <a:pt x="4106436" y="3638156"/>
                  <a:pt x="4098196" y="3630631"/>
                </a:cubicBezTo>
                <a:cubicBezTo>
                  <a:pt x="4091718" y="3624724"/>
                  <a:pt x="4089052" y="3614818"/>
                  <a:pt x="4084670" y="3606816"/>
                </a:cubicBezTo>
                <a:cubicBezTo>
                  <a:pt x="4080193" y="3598434"/>
                  <a:pt x="4076942" y="3592231"/>
                  <a:pt x="4074924" y="3587173"/>
                </a:cubicBezTo>
                <a:lnTo>
                  <a:pt x="4072572" y="3574407"/>
                </a:lnTo>
                <a:lnTo>
                  <a:pt x="4077651" y="3562320"/>
                </a:lnTo>
                <a:cubicBezTo>
                  <a:pt x="4080586" y="3557715"/>
                  <a:pt x="4084765" y="3552190"/>
                  <a:pt x="4090194" y="3544713"/>
                </a:cubicBezTo>
                <a:cubicBezTo>
                  <a:pt x="4101624" y="3529090"/>
                  <a:pt x="4113245" y="3507563"/>
                  <a:pt x="4112293" y="3489467"/>
                </a:cubicBezTo>
                <a:cubicBezTo>
                  <a:pt x="4106579" y="3380305"/>
                  <a:pt x="4134011" y="3276480"/>
                  <a:pt x="4159920" y="3172654"/>
                </a:cubicBezTo>
                <a:cubicBezTo>
                  <a:pt x="4167922" y="3140649"/>
                  <a:pt x="4172160" y="3109025"/>
                  <a:pt x="4172375" y="3077401"/>
                </a:cubicBezTo>
                <a:lnTo>
                  <a:pt x="4172375" y="3077400"/>
                </a:lnTo>
                <a:cubicBezTo>
                  <a:pt x="4172589" y="3045776"/>
                  <a:pt x="4168779" y="3014152"/>
                  <a:pt x="4160682" y="2982147"/>
                </a:cubicBezTo>
                <a:lnTo>
                  <a:pt x="4157098" y="2947862"/>
                </a:lnTo>
                <a:lnTo>
                  <a:pt x="4157099" y="2947858"/>
                </a:lnTo>
                <a:lnTo>
                  <a:pt x="4165004" y="2903549"/>
                </a:lnTo>
                <a:lnTo>
                  <a:pt x="4181637" y="2848793"/>
                </a:lnTo>
                <a:cubicBezTo>
                  <a:pt x="4182970" y="2844316"/>
                  <a:pt x="4186256" y="2839982"/>
                  <a:pt x="4190328" y="2836172"/>
                </a:cubicBezTo>
                <a:close/>
                <a:moveTo>
                  <a:pt x="3705842" y="1508457"/>
                </a:moveTo>
                <a:lnTo>
                  <a:pt x="3677748" y="1596213"/>
                </a:lnTo>
                <a:cubicBezTo>
                  <a:pt x="3675271" y="1604978"/>
                  <a:pt x="3676796" y="1615836"/>
                  <a:pt x="3679653" y="1624980"/>
                </a:cubicBezTo>
                <a:cubicBezTo>
                  <a:pt x="3689369" y="1656223"/>
                  <a:pt x="3713754" y="1676036"/>
                  <a:pt x="3736234" y="1697753"/>
                </a:cubicBezTo>
                <a:cubicBezTo>
                  <a:pt x="3746141" y="1707279"/>
                  <a:pt x="3753189" y="1720423"/>
                  <a:pt x="3758903" y="1733188"/>
                </a:cubicBezTo>
                <a:cubicBezTo>
                  <a:pt x="3773574" y="1766335"/>
                  <a:pt x="3786718" y="1800246"/>
                  <a:pt x="3800624" y="1833775"/>
                </a:cubicBezTo>
                <a:cubicBezTo>
                  <a:pt x="3801958" y="1837013"/>
                  <a:pt x="3805387" y="1839679"/>
                  <a:pt x="3808245" y="1842158"/>
                </a:cubicBezTo>
                <a:cubicBezTo>
                  <a:pt x="3838346" y="1866922"/>
                  <a:pt x="3868635" y="1891497"/>
                  <a:pt x="3898736" y="1916454"/>
                </a:cubicBezTo>
                <a:cubicBezTo>
                  <a:pt x="3904450" y="1921216"/>
                  <a:pt x="3908642" y="1928076"/>
                  <a:pt x="3914166" y="1933219"/>
                </a:cubicBezTo>
                <a:cubicBezTo>
                  <a:pt x="3921786" y="1940459"/>
                  <a:pt x="3929027" y="1949603"/>
                  <a:pt x="3938171" y="1953413"/>
                </a:cubicBezTo>
                <a:cubicBezTo>
                  <a:pt x="3966936" y="1965224"/>
                  <a:pt x="3979320" y="1987894"/>
                  <a:pt x="3984654" y="2016469"/>
                </a:cubicBezTo>
                <a:cubicBezTo>
                  <a:pt x="3989607" y="2042570"/>
                  <a:pt x="3993799" y="2068669"/>
                  <a:pt x="3999513" y="2094578"/>
                </a:cubicBezTo>
                <a:cubicBezTo>
                  <a:pt x="4006371" y="2126201"/>
                  <a:pt x="4013801" y="2157636"/>
                  <a:pt x="4022184" y="2188879"/>
                </a:cubicBezTo>
                <a:cubicBezTo>
                  <a:pt x="4025804" y="2202404"/>
                  <a:pt x="4029994" y="2216692"/>
                  <a:pt x="4037424" y="2228314"/>
                </a:cubicBezTo>
                <a:cubicBezTo>
                  <a:pt x="4057999" y="2260890"/>
                  <a:pt x="4071905" y="2295753"/>
                  <a:pt x="4066381" y="2334044"/>
                </a:cubicBezTo>
                <a:cubicBezTo>
                  <a:pt x="4061999" y="2364715"/>
                  <a:pt x="4073239" y="2390434"/>
                  <a:pt x="4090766" y="2409485"/>
                </a:cubicBezTo>
                <a:cubicBezTo>
                  <a:pt x="4098720" y="2418154"/>
                  <a:pt x="4104233" y="2426976"/>
                  <a:pt x="4107867" y="2435912"/>
                </a:cubicBezTo>
                <a:lnTo>
                  <a:pt x="4113698" y="2463017"/>
                </a:lnTo>
                <a:lnTo>
                  <a:pt x="4105056" y="2518262"/>
                </a:lnTo>
                <a:lnTo>
                  <a:pt x="4105055" y="2518263"/>
                </a:lnTo>
                <a:cubicBezTo>
                  <a:pt x="4102388" y="2527789"/>
                  <a:pt x="4101244" y="2536456"/>
                  <a:pt x="4101411" y="2545005"/>
                </a:cubicBezTo>
                <a:lnTo>
                  <a:pt x="4101411" y="2545006"/>
                </a:lnTo>
                <a:cubicBezTo>
                  <a:pt x="4101577" y="2553555"/>
                  <a:pt x="4103054" y="2561985"/>
                  <a:pt x="4105625" y="2571034"/>
                </a:cubicBezTo>
                <a:cubicBezTo>
                  <a:pt x="4117627" y="2612945"/>
                  <a:pt x="4150204" y="2640950"/>
                  <a:pt x="4178779" y="2668001"/>
                </a:cubicBezTo>
                <a:cubicBezTo>
                  <a:pt x="4203164" y="2691054"/>
                  <a:pt x="4216880" y="2716963"/>
                  <a:pt x="4227170" y="2745348"/>
                </a:cubicBezTo>
                <a:lnTo>
                  <a:pt x="4227170" y="2745351"/>
                </a:lnTo>
                <a:lnTo>
                  <a:pt x="4233090" y="2778005"/>
                </a:lnTo>
                <a:lnTo>
                  <a:pt x="4232670" y="2785439"/>
                </a:lnTo>
                <a:lnTo>
                  <a:pt x="4222591" y="2811779"/>
                </a:lnTo>
                <a:lnTo>
                  <a:pt x="4222587" y="2811786"/>
                </a:lnTo>
                <a:lnTo>
                  <a:pt x="4222588" y="2811786"/>
                </a:lnTo>
                <a:lnTo>
                  <a:pt x="4222591" y="2811779"/>
                </a:lnTo>
                <a:lnTo>
                  <a:pt x="4232241" y="2793022"/>
                </a:lnTo>
                <a:lnTo>
                  <a:pt x="4232670" y="2785439"/>
                </a:lnTo>
                <a:lnTo>
                  <a:pt x="4233870" y="2782304"/>
                </a:lnTo>
                <a:lnTo>
                  <a:pt x="4233090" y="2778005"/>
                </a:lnTo>
                <a:lnTo>
                  <a:pt x="4233500" y="2770757"/>
                </a:lnTo>
                <a:lnTo>
                  <a:pt x="4227170" y="2745351"/>
                </a:lnTo>
                <a:lnTo>
                  <a:pt x="4227170" y="2745347"/>
                </a:lnTo>
                <a:cubicBezTo>
                  <a:pt x="4216880" y="2716962"/>
                  <a:pt x="4203164" y="2691053"/>
                  <a:pt x="4178779" y="2668000"/>
                </a:cubicBezTo>
                <a:cubicBezTo>
                  <a:pt x="4150204" y="2640949"/>
                  <a:pt x="4117627" y="2612944"/>
                  <a:pt x="4105625" y="2571033"/>
                </a:cubicBezTo>
                <a:lnTo>
                  <a:pt x="4101411" y="2545006"/>
                </a:lnTo>
                <a:lnTo>
                  <a:pt x="4105055" y="2518264"/>
                </a:lnTo>
                <a:lnTo>
                  <a:pt x="4105056" y="2518262"/>
                </a:lnTo>
                <a:lnTo>
                  <a:pt x="4111636" y="2490550"/>
                </a:lnTo>
                <a:lnTo>
                  <a:pt x="4113698" y="2463017"/>
                </a:lnTo>
                <a:lnTo>
                  <a:pt x="4113698" y="2463016"/>
                </a:lnTo>
                <a:cubicBezTo>
                  <a:pt x="4112817" y="2444776"/>
                  <a:pt x="4106674" y="2426821"/>
                  <a:pt x="4090766" y="2409484"/>
                </a:cubicBezTo>
                <a:cubicBezTo>
                  <a:pt x="4073239" y="2390433"/>
                  <a:pt x="4061999" y="2364714"/>
                  <a:pt x="4066381" y="2334043"/>
                </a:cubicBezTo>
                <a:cubicBezTo>
                  <a:pt x="4071905" y="2295752"/>
                  <a:pt x="4057999" y="2260889"/>
                  <a:pt x="4037424" y="2228313"/>
                </a:cubicBezTo>
                <a:cubicBezTo>
                  <a:pt x="4029994" y="2216691"/>
                  <a:pt x="4025804" y="2202403"/>
                  <a:pt x="4022184" y="2188878"/>
                </a:cubicBezTo>
                <a:cubicBezTo>
                  <a:pt x="4013801" y="2157635"/>
                  <a:pt x="4006371" y="2126200"/>
                  <a:pt x="3999513" y="2094577"/>
                </a:cubicBezTo>
                <a:cubicBezTo>
                  <a:pt x="3993799" y="2068668"/>
                  <a:pt x="3989607" y="2042569"/>
                  <a:pt x="3984654" y="2016468"/>
                </a:cubicBezTo>
                <a:cubicBezTo>
                  <a:pt x="3979320" y="1987893"/>
                  <a:pt x="3966936" y="1965223"/>
                  <a:pt x="3938171" y="1953412"/>
                </a:cubicBezTo>
                <a:cubicBezTo>
                  <a:pt x="3929027" y="1949602"/>
                  <a:pt x="3921786" y="1940458"/>
                  <a:pt x="3914166" y="1933218"/>
                </a:cubicBezTo>
                <a:cubicBezTo>
                  <a:pt x="3908642" y="1928075"/>
                  <a:pt x="3904450" y="1921215"/>
                  <a:pt x="3898736" y="1916453"/>
                </a:cubicBezTo>
                <a:cubicBezTo>
                  <a:pt x="3868635" y="1891496"/>
                  <a:pt x="3838346" y="1866921"/>
                  <a:pt x="3808245" y="1842157"/>
                </a:cubicBezTo>
                <a:cubicBezTo>
                  <a:pt x="3805387" y="1839678"/>
                  <a:pt x="3801958" y="1837012"/>
                  <a:pt x="3800624" y="1833774"/>
                </a:cubicBezTo>
                <a:cubicBezTo>
                  <a:pt x="3786718" y="1800245"/>
                  <a:pt x="3773575" y="1766334"/>
                  <a:pt x="3758903" y="1733187"/>
                </a:cubicBezTo>
                <a:cubicBezTo>
                  <a:pt x="3753189" y="1720422"/>
                  <a:pt x="3746141" y="1707278"/>
                  <a:pt x="3736235" y="1697752"/>
                </a:cubicBezTo>
                <a:cubicBezTo>
                  <a:pt x="3713755" y="1676035"/>
                  <a:pt x="3689369" y="1656222"/>
                  <a:pt x="3679653" y="1624979"/>
                </a:cubicBezTo>
                <a:cubicBezTo>
                  <a:pt x="3676797" y="1615835"/>
                  <a:pt x="3675272" y="1604977"/>
                  <a:pt x="3677749" y="1596212"/>
                </a:cubicBezTo>
                <a:close/>
                <a:moveTo>
                  <a:pt x="3724447" y="1459072"/>
                </a:moveTo>
                <a:lnTo>
                  <a:pt x="3724446" y="1459073"/>
                </a:lnTo>
                <a:lnTo>
                  <a:pt x="3715229" y="1481571"/>
                </a:lnTo>
                <a:close/>
                <a:moveTo>
                  <a:pt x="3743640" y="1268757"/>
                </a:moveTo>
                <a:cubicBezTo>
                  <a:pt x="3744092" y="1275401"/>
                  <a:pt x="3745664" y="1281688"/>
                  <a:pt x="3748807" y="1286069"/>
                </a:cubicBezTo>
                <a:cubicBezTo>
                  <a:pt x="3763380" y="1306929"/>
                  <a:pt x="3769620" y="1328552"/>
                  <a:pt x="3771144" y="1350627"/>
                </a:cubicBezTo>
                <a:lnTo>
                  <a:pt x="3765550" y="1413839"/>
                </a:lnTo>
                <a:lnTo>
                  <a:pt x="3771145" y="1350626"/>
                </a:lnTo>
                <a:cubicBezTo>
                  <a:pt x="3769620" y="1328551"/>
                  <a:pt x="3763381" y="1306929"/>
                  <a:pt x="3748807" y="1286068"/>
                </a:cubicBezTo>
                <a:close/>
                <a:moveTo>
                  <a:pt x="3685369" y="773034"/>
                </a:moveTo>
                <a:lnTo>
                  <a:pt x="3685369" y="773035"/>
                </a:lnTo>
                <a:cubicBezTo>
                  <a:pt x="3687655" y="800276"/>
                  <a:pt x="3690893" y="827329"/>
                  <a:pt x="3693369" y="854379"/>
                </a:cubicBezTo>
                <a:cubicBezTo>
                  <a:pt x="3695655" y="878956"/>
                  <a:pt x="3696417" y="903722"/>
                  <a:pt x="3724422" y="915343"/>
                </a:cubicBezTo>
                <a:cubicBezTo>
                  <a:pt x="3728804" y="917059"/>
                  <a:pt x="3732042" y="922773"/>
                  <a:pt x="3734900" y="927155"/>
                </a:cubicBezTo>
                <a:cubicBezTo>
                  <a:pt x="3778908" y="994785"/>
                  <a:pt x="3777764" y="1030980"/>
                  <a:pt x="3731280" y="1097087"/>
                </a:cubicBezTo>
                <a:cubicBezTo>
                  <a:pt x="3726518" y="1103945"/>
                  <a:pt x="3723088" y="1118613"/>
                  <a:pt x="3726898" y="1123185"/>
                </a:cubicBezTo>
                <a:cubicBezTo>
                  <a:pt x="3742710" y="1142617"/>
                  <a:pt x="3749759" y="1162953"/>
                  <a:pt x="3751617" y="1184028"/>
                </a:cubicBezTo>
                <a:cubicBezTo>
                  <a:pt x="3749759" y="1162953"/>
                  <a:pt x="3742711" y="1142616"/>
                  <a:pt x="3726899" y="1123184"/>
                </a:cubicBezTo>
                <a:cubicBezTo>
                  <a:pt x="3723089" y="1118612"/>
                  <a:pt x="3726519" y="1103944"/>
                  <a:pt x="3731281" y="1097086"/>
                </a:cubicBezTo>
                <a:cubicBezTo>
                  <a:pt x="3777765" y="1030979"/>
                  <a:pt x="3778909" y="994784"/>
                  <a:pt x="3734901" y="927154"/>
                </a:cubicBezTo>
                <a:cubicBezTo>
                  <a:pt x="3732043" y="922772"/>
                  <a:pt x="3728805" y="917058"/>
                  <a:pt x="3724423" y="915342"/>
                </a:cubicBezTo>
                <a:cubicBezTo>
                  <a:pt x="3696417" y="903721"/>
                  <a:pt x="3695655" y="878955"/>
                  <a:pt x="3693369" y="854378"/>
                </a:cubicBezTo>
                <a:close/>
                <a:moveTo>
                  <a:pt x="3740770" y="517850"/>
                </a:moveTo>
                <a:lnTo>
                  <a:pt x="3731852" y="556047"/>
                </a:lnTo>
                <a:cubicBezTo>
                  <a:pt x="3729756" y="564048"/>
                  <a:pt x="3724232" y="572622"/>
                  <a:pt x="3725374" y="580050"/>
                </a:cubicBezTo>
                <a:cubicBezTo>
                  <a:pt x="3728708" y="601578"/>
                  <a:pt x="3726279" y="622200"/>
                  <a:pt x="3721993" y="642537"/>
                </a:cubicBezTo>
                <a:lnTo>
                  <a:pt x="3709470" y="694927"/>
                </a:lnTo>
                <a:lnTo>
                  <a:pt x="3721994" y="642536"/>
                </a:lnTo>
                <a:cubicBezTo>
                  <a:pt x="3726280" y="622200"/>
                  <a:pt x="3728709" y="601577"/>
                  <a:pt x="3725375" y="580049"/>
                </a:cubicBezTo>
                <a:cubicBezTo>
                  <a:pt x="3724233" y="572621"/>
                  <a:pt x="3729757" y="564047"/>
                  <a:pt x="3731853" y="556046"/>
                </a:cubicBezTo>
                <a:close/>
                <a:moveTo>
                  <a:pt x="3754065" y="298168"/>
                </a:moveTo>
                <a:lnTo>
                  <a:pt x="3739283" y="313532"/>
                </a:lnTo>
                <a:lnTo>
                  <a:pt x="3739283" y="313532"/>
                </a:lnTo>
                <a:lnTo>
                  <a:pt x="3739282" y="313533"/>
                </a:lnTo>
                <a:cubicBezTo>
                  <a:pt x="3735090" y="316389"/>
                  <a:pt x="3737376" y="330298"/>
                  <a:pt x="3738710" y="338870"/>
                </a:cubicBezTo>
                <a:lnTo>
                  <a:pt x="3738716" y="338898"/>
                </a:lnTo>
                <a:lnTo>
                  <a:pt x="3748617" y="395639"/>
                </a:lnTo>
                <a:lnTo>
                  <a:pt x="3744807" y="367327"/>
                </a:lnTo>
                <a:lnTo>
                  <a:pt x="3738716" y="338898"/>
                </a:lnTo>
                <a:lnTo>
                  <a:pt x="3738711" y="338869"/>
                </a:lnTo>
                <a:cubicBezTo>
                  <a:pt x="3738044" y="334583"/>
                  <a:pt x="3737139" y="328963"/>
                  <a:pt x="3736925" y="324057"/>
                </a:cubicBezTo>
                <a:lnTo>
                  <a:pt x="3739283" y="313532"/>
                </a:lnTo>
                <a:close/>
                <a:moveTo>
                  <a:pt x="3761610" y="281567"/>
                </a:moveTo>
                <a:lnTo>
                  <a:pt x="3756715" y="295414"/>
                </a:lnTo>
                <a:lnTo>
                  <a:pt x="3756716" y="295414"/>
                </a:lnTo>
                <a:close/>
                <a:moveTo>
                  <a:pt x="3748290" y="24485"/>
                </a:moveTo>
                <a:lnTo>
                  <a:pt x="3746027" y="74128"/>
                </a:lnTo>
                <a:cubicBezTo>
                  <a:pt x="3746950" y="91491"/>
                  <a:pt x="3749260" y="108702"/>
                  <a:pt x="3751951" y="125860"/>
                </a:cubicBezTo>
                <a:lnTo>
                  <a:pt x="3756346" y="153386"/>
                </a:lnTo>
                <a:lnTo>
                  <a:pt x="3764619" y="228943"/>
                </a:lnTo>
                <a:lnTo>
                  <a:pt x="3760160" y="177270"/>
                </a:lnTo>
                <a:lnTo>
                  <a:pt x="3756346" y="153386"/>
                </a:lnTo>
                <a:lnTo>
                  <a:pt x="3756147" y="151568"/>
                </a:lnTo>
                <a:cubicBezTo>
                  <a:pt x="3751917" y="125875"/>
                  <a:pt x="3747412" y="100173"/>
                  <a:pt x="3746028" y="74128"/>
                </a:cubicBezTo>
                <a:close/>
                <a:moveTo>
                  <a:pt x="3745709" y="0"/>
                </a:moveTo>
                <a:lnTo>
                  <a:pt x="3748427" y="21485"/>
                </a:lnTo>
                <a:lnTo>
                  <a:pt x="3745709" y="0"/>
                </a:lnTo>
                <a:lnTo>
                  <a:pt x="4209817" y="0"/>
                </a:lnTo>
                <a:lnTo>
                  <a:pt x="4208690" y="2816"/>
                </a:lnTo>
                <a:cubicBezTo>
                  <a:pt x="4200308" y="21485"/>
                  <a:pt x="4197640" y="43011"/>
                  <a:pt x="4194592" y="63586"/>
                </a:cubicBezTo>
                <a:cubicBezTo>
                  <a:pt x="4189067" y="101307"/>
                  <a:pt x="4185637" y="139218"/>
                  <a:pt x="4180685" y="176938"/>
                </a:cubicBezTo>
                <a:cubicBezTo>
                  <a:pt x="4179541" y="184940"/>
                  <a:pt x="4177447" y="194084"/>
                  <a:pt x="4172683" y="200181"/>
                </a:cubicBezTo>
                <a:cubicBezTo>
                  <a:pt x="4140678" y="241900"/>
                  <a:pt x="4131725" y="292578"/>
                  <a:pt x="4134771" y="340773"/>
                </a:cubicBezTo>
                <a:cubicBezTo>
                  <a:pt x="4137060" y="378685"/>
                  <a:pt x="4138774" y="415834"/>
                  <a:pt x="4135536" y="453363"/>
                </a:cubicBezTo>
                <a:cubicBezTo>
                  <a:pt x="4135344" y="456221"/>
                  <a:pt x="4135726" y="460031"/>
                  <a:pt x="4137250" y="462125"/>
                </a:cubicBezTo>
                <a:cubicBezTo>
                  <a:pt x="4147346" y="475080"/>
                  <a:pt x="4148108" y="488606"/>
                  <a:pt x="4149822" y="505181"/>
                </a:cubicBezTo>
                <a:cubicBezTo>
                  <a:pt x="4152300" y="528614"/>
                  <a:pt x="4150584" y="550140"/>
                  <a:pt x="4146394" y="571859"/>
                </a:cubicBezTo>
                <a:cubicBezTo>
                  <a:pt x="4143346" y="587671"/>
                  <a:pt x="4137060" y="603672"/>
                  <a:pt x="4129057" y="617771"/>
                </a:cubicBezTo>
                <a:cubicBezTo>
                  <a:pt x="4117817" y="637391"/>
                  <a:pt x="4113437" y="656254"/>
                  <a:pt x="4128295" y="674922"/>
                </a:cubicBezTo>
                <a:cubicBezTo>
                  <a:pt x="4144108" y="695115"/>
                  <a:pt x="4138584" y="717976"/>
                  <a:pt x="4139154" y="740267"/>
                </a:cubicBezTo>
                <a:cubicBezTo>
                  <a:pt x="4139346" y="749981"/>
                  <a:pt x="4138964" y="760269"/>
                  <a:pt x="4141440" y="769604"/>
                </a:cubicBezTo>
                <a:cubicBezTo>
                  <a:pt x="4148490" y="796654"/>
                  <a:pt x="4159158" y="822755"/>
                  <a:pt x="4163920" y="850188"/>
                </a:cubicBezTo>
                <a:cubicBezTo>
                  <a:pt x="4166587" y="865429"/>
                  <a:pt x="4161824" y="882383"/>
                  <a:pt x="4158396" y="898197"/>
                </a:cubicBezTo>
                <a:cubicBezTo>
                  <a:pt x="4154776" y="914199"/>
                  <a:pt x="4149252" y="930010"/>
                  <a:pt x="4143536" y="945443"/>
                </a:cubicBezTo>
                <a:cubicBezTo>
                  <a:pt x="4139726" y="955919"/>
                  <a:pt x="4136106" y="967349"/>
                  <a:pt x="4129247" y="975732"/>
                </a:cubicBezTo>
                <a:cubicBezTo>
                  <a:pt x="4113627" y="994784"/>
                  <a:pt x="4110959" y="1014405"/>
                  <a:pt x="4119151" y="1036886"/>
                </a:cubicBezTo>
                <a:cubicBezTo>
                  <a:pt x="4120485" y="1040314"/>
                  <a:pt x="4120485" y="1044314"/>
                  <a:pt x="4120675" y="1048124"/>
                </a:cubicBezTo>
                <a:cubicBezTo>
                  <a:pt x="4124675" y="1109090"/>
                  <a:pt x="4127153" y="1170050"/>
                  <a:pt x="4133249" y="1230632"/>
                </a:cubicBezTo>
                <a:cubicBezTo>
                  <a:pt x="4135726" y="1255205"/>
                  <a:pt x="4146584" y="1278828"/>
                  <a:pt x="4153442" y="1303023"/>
                </a:cubicBezTo>
                <a:cubicBezTo>
                  <a:pt x="4154776" y="1307977"/>
                  <a:pt x="4156872" y="1313503"/>
                  <a:pt x="4155918" y="1318455"/>
                </a:cubicBezTo>
                <a:cubicBezTo>
                  <a:pt x="4146394" y="1372367"/>
                  <a:pt x="4160300" y="1422853"/>
                  <a:pt x="4178589" y="1472574"/>
                </a:cubicBezTo>
                <a:cubicBezTo>
                  <a:pt x="4180495" y="1477716"/>
                  <a:pt x="4179923" y="1484003"/>
                  <a:pt x="4179541" y="1489719"/>
                </a:cubicBezTo>
                <a:cubicBezTo>
                  <a:pt x="4178209" y="1505723"/>
                  <a:pt x="4171541" y="1523058"/>
                  <a:pt x="4175541" y="1537536"/>
                </a:cubicBezTo>
                <a:cubicBezTo>
                  <a:pt x="4186591" y="1576018"/>
                  <a:pt x="4199926" y="1614119"/>
                  <a:pt x="4216690" y="1650316"/>
                </a:cubicBezTo>
                <a:cubicBezTo>
                  <a:pt x="4233645" y="1687085"/>
                  <a:pt x="4247933" y="1721184"/>
                  <a:pt x="4230789" y="1763286"/>
                </a:cubicBezTo>
                <a:cubicBezTo>
                  <a:pt x="4223548" y="1781193"/>
                  <a:pt x="4228693" y="1804815"/>
                  <a:pt x="4230597" y="1825392"/>
                </a:cubicBezTo>
                <a:cubicBezTo>
                  <a:pt x="4232121" y="1840440"/>
                  <a:pt x="4240696" y="1854919"/>
                  <a:pt x="4240696" y="1869779"/>
                </a:cubicBezTo>
                <a:cubicBezTo>
                  <a:pt x="4240696" y="1909407"/>
                  <a:pt x="4250791" y="1944648"/>
                  <a:pt x="4271366" y="1978939"/>
                </a:cubicBezTo>
                <a:cubicBezTo>
                  <a:pt x="4279367" y="1992278"/>
                  <a:pt x="4274032" y="2013042"/>
                  <a:pt x="4276128" y="2030377"/>
                </a:cubicBezTo>
                <a:cubicBezTo>
                  <a:pt x="4278604" y="2048667"/>
                  <a:pt x="4280890" y="2067524"/>
                  <a:pt x="4286418" y="2085053"/>
                </a:cubicBezTo>
                <a:cubicBezTo>
                  <a:pt x="4300895" y="2130392"/>
                  <a:pt x="4317278" y="2175162"/>
                  <a:pt x="4332518" y="2220311"/>
                </a:cubicBezTo>
                <a:cubicBezTo>
                  <a:pt x="4345093" y="2257458"/>
                  <a:pt x="4335186" y="2294038"/>
                  <a:pt x="4329853" y="2330805"/>
                </a:cubicBezTo>
                <a:cubicBezTo>
                  <a:pt x="4326422" y="2353858"/>
                  <a:pt x="4318230" y="2375382"/>
                  <a:pt x="4330422" y="2401291"/>
                </a:cubicBezTo>
                <a:cubicBezTo>
                  <a:pt x="4342044" y="2426058"/>
                  <a:pt x="4339377" y="2457491"/>
                  <a:pt x="4345663" y="2485306"/>
                </a:cubicBezTo>
                <a:cubicBezTo>
                  <a:pt x="4350997" y="2508741"/>
                  <a:pt x="4359572" y="2531408"/>
                  <a:pt x="4367953" y="2554078"/>
                </a:cubicBezTo>
                <a:cubicBezTo>
                  <a:pt x="4379384" y="2584941"/>
                  <a:pt x="4391384" y="2615420"/>
                  <a:pt x="4385670" y="2649142"/>
                </a:cubicBezTo>
                <a:cubicBezTo>
                  <a:pt x="4379192" y="2687435"/>
                  <a:pt x="4403577" y="2713722"/>
                  <a:pt x="4419771" y="2743825"/>
                </a:cubicBezTo>
                <a:cubicBezTo>
                  <a:pt x="4430819" y="2764589"/>
                  <a:pt x="4439012" y="2787258"/>
                  <a:pt x="4445870" y="2809929"/>
                </a:cubicBezTo>
                <a:cubicBezTo>
                  <a:pt x="4454824" y="2840218"/>
                  <a:pt x="4460158" y="2871461"/>
                  <a:pt x="4468921" y="2901942"/>
                </a:cubicBezTo>
                <a:cubicBezTo>
                  <a:pt x="4482065" y="2948046"/>
                  <a:pt x="4492353" y="2994721"/>
                  <a:pt x="4485113" y="3042727"/>
                </a:cubicBezTo>
                <a:cubicBezTo>
                  <a:pt x="4481875" y="3064826"/>
                  <a:pt x="4482065" y="3085402"/>
                  <a:pt x="4486829" y="3107499"/>
                </a:cubicBezTo>
                <a:cubicBezTo>
                  <a:pt x="4494639" y="3143694"/>
                  <a:pt x="4495592" y="3180843"/>
                  <a:pt x="4524738" y="3209992"/>
                </a:cubicBezTo>
                <a:cubicBezTo>
                  <a:pt x="4535027" y="3220279"/>
                  <a:pt x="4537693" y="3238757"/>
                  <a:pt x="4543028" y="3253808"/>
                </a:cubicBezTo>
                <a:cubicBezTo>
                  <a:pt x="4549315" y="3271144"/>
                  <a:pt x="4546075" y="3283907"/>
                  <a:pt x="4527787" y="3293243"/>
                </a:cubicBezTo>
                <a:cubicBezTo>
                  <a:pt x="4519596" y="3297433"/>
                  <a:pt x="4511594" y="3309436"/>
                  <a:pt x="4510260" y="3318770"/>
                </a:cubicBezTo>
                <a:cubicBezTo>
                  <a:pt x="4506260" y="3346775"/>
                  <a:pt x="4512166" y="3372494"/>
                  <a:pt x="4525122" y="3399545"/>
                </a:cubicBezTo>
                <a:cubicBezTo>
                  <a:pt x="4537313" y="3424882"/>
                  <a:pt x="4535979" y="3456507"/>
                  <a:pt x="4540741" y="3485274"/>
                </a:cubicBezTo>
                <a:cubicBezTo>
                  <a:pt x="4544171" y="3505656"/>
                  <a:pt x="4551219" y="3526041"/>
                  <a:pt x="4551219" y="3546616"/>
                </a:cubicBezTo>
                <a:cubicBezTo>
                  <a:pt x="4551219" y="3572145"/>
                  <a:pt x="4545123" y="3597481"/>
                  <a:pt x="4542837" y="3623200"/>
                </a:cubicBezTo>
                <a:cubicBezTo>
                  <a:pt x="4540933" y="3643203"/>
                  <a:pt x="4541695" y="3663588"/>
                  <a:pt x="4539409" y="3683590"/>
                </a:cubicBezTo>
                <a:cubicBezTo>
                  <a:pt x="4537693" y="3699975"/>
                  <a:pt x="4533313" y="3716167"/>
                  <a:pt x="4529694" y="3732360"/>
                </a:cubicBezTo>
                <a:cubicBezTo>
                  <a:pt x="4528359" y="3738266"/>
                  <a:pt x="4523214" y="3744172"/>
                  <a:pt x="4523976" y="3749505"/>
                </a:cubicBezTo>
                <a:cubicBezTo>
                  <a:pt x="4532169" y="3802466"/>
                  <a:pt x="4495592" y="3840568"/>
                  <a:pt x="4479399" y="3885337"/>
                </a:cubicBezTo>
                <a:cubicBezTo>
                  <a:pt x="4462252" y="3932393"/>
                  <a:pt x="4435964" y="3977924"/>
                  <a:pt x="4443774" y="4030502"/>
                </a:cubicBezTo>
                <a:cubicBezTo>
                  <a:pt x="4448536" y="4062317"/>
                  <a:pt x="4459586" y="4092988"/>
                  <a:pt x="4466255" y="4124613"/>
                </a:cubicBezTo>
                <a:cubicBezTo>
                  <a:pt x="4468541" y="4135853"/>
                  <a:pt x="4468159" y="4148426"/>
                  <a:pt x="4465873" y="4159666"/>
                </a:cubicBezTo>
                <a:cubicBezTo>
                  <a:pt x="4455394" y="4213960"/>
                  <a:pt x="4453871" y="4267492"/>
                  <a:pt x="4471017" y="4320836"/>
                </a:cubicBezTo>
                <a:cubicBezTo>
                  <a:pt x="4473875" y="4329978"/>
                  <a:pt x="4476541" y="4339694"/>
                  <a:pt x="4476541" y="4349221"/>
                </a:cubicBezTo>
                <a:cubicBezTo>
                  <a:pt x="4476541" y="4401418"/>
                  <a:pt x="4472541" y="4452664"/>
                  <a:pt x="4453871" y="4502578"/>
                </a:cubicBezTo>
                <a:cubicBezTo>
                  <a:pt x="4447584" y="4519342"/>
                  <a:pt x="4451584" y="4539727"/>
                  <a:pt x="4450060" y="4558206"/>
                </a:cubicBezTo>
                <a:cubicBezTo>
                  <a:pt x="4448728" y="4575350"/>
                  <a:pt x="4448156" y="4592877"/>
                  <a:pt x="4443774" y="4609451"/>
                </a:cubicBezTo>
                <a:cubicBezTo>
                  <a:pt x="4437298" y="4633646"/>
                  <a:pt x="4436536" y="4656125"/>
                  <a:pt x="4442250" y="4681082"/>
                </a:cubicBezTo>
                <a:cubicBezTo>
                  <a:pt x="4447584" y="4704894"/>
                  <a:pt x="4444919" y="4730613"/>
                  <a:pt x="4445108" y="4755380"/>
                </a:cubicBezTo>
                <a:cubicBezTo>
                  <a:pt x="4445298" y="4783003"/>
                  <a:pt x="4445488" y="4810626"/>
                  <a:pt x="4444537" y="4838249"/>
                </a:cubicBezTo>
                <a:cubicBezTo>
                  <a:pt x="4444156" y="4849299"/>
                  <a:pt x="4436536" y="4861872"/>
                  <a:pt x="4439584" y="4871018"/>
                </a:cubicBezTo>
                <a:cubicBezTo>
                  <a:pt x="4449870" y="4900545"/>
                  <a:pt x="4437488" y="4930074"/>
                  <a:pt x="4443012" y="4959601"/>
                </a:cubicBezTo>
                <a:cubicBezTo>
                  <a:pt x="4445870" y="4974081"/>
                  <a:pt x="4438060" y="4990464"/>
                  <a:pt x="4437298" y="5006085"/>
                </a:cubicBezTo>
                <a:cubicBezTo>
                  <a:pt x="4435964" y="5031613"/>
                  <a:pt x="4436536" y="5057140"/>
                  <a:pt x="4436154" y="5082669"/>
                </a:cubicBezTo>
                <a:cubicBezTo>
                  <a:pt x="4435964" y="5091051"/>
                  <a:pt x="4435203" y="5099244"/>
                  <a:pt x="4434819" y="5107626"/>
                </a:cubicBezTo>
                <a:cubicBezTo>
                  <a:pt x="4434439" y="5115056"/>
                  <a:pt x="4432725" y="5122866"/>
                  <a:pt x="4434057" y="5129915"/>
                </a:cubicBezTo>
                <a:cubicBezTo>
                  <a:pt x="4438822" y="5155444"/>
                  <a:pt x="4446632" y="5180590"/>
                  <a:pt x="4449680" y="5206307"/>
                </a:cubicBezTo>
                <a:cubicBezTo>
                  <a:pt x="4452346" y="5228596"/>
                  <a:pt x="4448728" y="5251649"/>
                  <a:pt x="4450632" y="5274128"/>
                </a:cubicBezTo>
                <a:cubicBezTo>
                  <a:pt x="4453871" y="5313753"/>
                  <a:pt x="4459586" y="5353378"/>
                  <a:pt x="4463207" y="5393004"/>
                </a:cubicBezTo>
                <a:cubicBezTo>
                  <a:pt x="4463968" y="5401578"/>
                  <a:pt x="4459204" y="5410530"/>
                  <a:pt x="4458824" y="5419294"/>
                </a:cubicBezTo>
                <a:cubicBezTo>
                  <a:pt x="4457872" y="5446727"/>
                  <a:pt x="4457680" y="5474160"/>
                  <a:pt x="4457110" y="5501593"/>
                </a:cubicBezTo>
                <a:cubicBezTo>
                  <a:pt x="4456918" y="5517214"/>
                  <a:pt x="4457490" y="5533026"/>
                  <a:pt x="4455776" y="5548459"/>
                </a:cubicBezTo>
                <a:cubicBezTo>
                  <a:pt x="4453490" y="5568841"/>
                  <a:pt x="4450060" y="5587320"/>
                  <a:pt x="4464920" y="5606371"/>
                </a:cubicBezTo>
                <a:cubicBezTo>
                  <a:pt x="4487972" y="5635710"/>
                  <a:pt x="4479018" y="5673049"/>
                  <a:pt x="4484351" y="5706958"/>
                </a:cubicBezTo>
                <a:cubicBezTo>
                  <a:pt x="4485685" y="5715722"/>
                  <a:pt x="4485875" y="5724677"/>
                  <a:pt x="4487399" y="5733439"/>
                </a:cubicBezTo>
                <a:cubicBezTo>
                  <a:pt x="4490257" y="5749633"/>
                  <a:pt x="4493495" y="5765634"/>
                  <a:pt x="4496736" y="5781829"/>
                </a:cubicBezTo>
                <a:cubicBezTo>
                  <a:pt x="4497306" y="5784685"/>
                  <a:pt x="4497498" y="5787923"/>
                  <a:pt x="4498450" y="5790591"/>
                </a:cubicBezTo>
                <a:cubicBezTo>
                  <a:pt x="4506450" y="5815168"/>
                  <a:pt x="4515594" y="5839360"/>
                  <a:pt x="4522072" y="5864317"/>
                </a:cubicBezTo>
                <a:cubicBezTo>
                  <a:pt x="4525311" y="5876510"/>
                  <a:pt x="4525693" y="5890036"/>
                  <a:pt x="4523976" y="5902609"/>
                </a:cubicBezTo>
                <a:cubicBezTo>
                  <a:pt x="4519024" y="5939376"/>
                  <a:pt x="4516928" y="5975763"/>
                  <a:pt x="4524168" y="6012722"/>
                </a:cubicBezTo>
                <a:cubicBezTo>
                  <a:pt x="4527025" y="6027391"/>
                  <a:pt x="4522263" y="6043775"/>
                  <a:pt x="4520548" y="6059396"/>
                </a:cubicBezTo>
                <a:cubicBezTo>
                  <a:pt x="4515976" y="6096735"/>
                  <a:pt x="4511022" y="6134074"/>
                  <a:pt x="4506642" y="6171604"/>
                </a:cubicBezTo>
                <a:cubicBezTo>
                  <a:pt x="4503975" y="6195036"/>
                  <a:pt x="4502450" y="6218659"/>
                  <a:pt x="4499785" y="6242092"/>
                </a:cubicBezTo>
                <a:cubicBezTo>
                  <a:pt x="4496544" y="6269143"/>
                  <a:pt x="4491591" y="6296004"/>
                  <a:pt x="4488923" y="6323057"/>
                </a:cubicBezTo>
                <a:cubicBezTo>
                  <a:pt x="4485875" y="6353918"/>
                  <a:pt x="4485305" y="6384971"/>
                  <a:pt x="4482065" y="6415832"/>
                </a:cubicBezTo>
                <a:cubicBezTo>
                  <a:pt x="4475779" y="6472224"/>
                  <a:pt x="4468349" y="6528423"/>
                  <a:pt x="4461300" y="6584811"/>
                </a:cubicBezTo>
                <a:cubicBezTo>
                  <a:pt x="4454442" y="6639487"/>
                  <a:pt x="4448346" y="6694163"/>
                  <a:pt x="4439775" y="6748457"/>
                </a:cubicBezTo>
                <a:cubicBezTo>
                  <a:pt x="4436154" y="6771318"/>
                  <a:pt x="4426247" y="6793034"/>
                  <a:pt x="4420723" y="6815515"/>
                </a:cubicBezTo>
                <a:lnTo>
                  <a:pt x="4411023" y="6858000"/>
                </a:lnTo>
                <a:lnTo>
                  <a:pt x="4238770" y="6858000"/>
                </a:lnTo>
                <a:lnTo>
                  <a:pt x="0" y="6858000"/>
                </a:lnTo>
                <a:lnTo>
                  <a:pt x="0" y="1"/>
                </a:lnTo>
                <a:close/>
              </a:path>
            </a:pathLst>
          </a:custGeom>
          <a:noFill/>
          <a:extLst>
            <a:ext uri="{909E8E84-426E-40DD-AFC4-6F175D3DCCD1}">
              <a14:hiddenFill xmlns:a14="http://schemas.microsoft.com/office/drawing/2010/main">
                <a:solidFill>
                  <a:srgbClr val="FFFFFF"/>
                </a:solidFill>
              </a14:hiddenFill>
            </a:ext>
          </a:extLst>
        </p:spPr>
      </p:pic>
      <p:grpSp>
        <p:nvGrpSpPr>
          <p:cNvPr id="3081" name="Group 3080">
            <a:extLst>
              <a:ext uri="{FF2B5EF4-FFF2-40B4-BE49-F238E27FC236}">
                <a16:creationId xmlns:a16="http://schemas.microsoft.com/office/drawing/2014/main" id="{A7900967-84CA-47B4-9F1C-E787BAC149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3082" name="Freeform: Shape 3081">
              <a:extLst>
                <a:ext uri="{FF2B5EF4-FFF2-40B4-BE49-F238E27FC236}">
                  <a16:creationId xmlns:a16="http://schemas.microsoft.com/office/drawing/2014/main" id="{CAB3C749-6482-440B-9386-94091006D6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83" name="Freeform: Shape 3082">
              <a:extLst>
                <a:ext uri="{FF2B5EF4-FFF2-40B4-BE49-F238E27FC236}">
                  <a16:creationId xmlns:a16="http://schemas.microsoft.com/office/drawing/2014/main" id="{3C5C6B36-2238-4BBF-87F8-B1B3F5DD5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1053151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7874E-3A60-39E9-9624-C9D81E6395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D112082-C652-766C-CB3D-38C249625889}"/>
              </a:ext>
            </a:extLst>
          </p:cNvPr>
          <p:cNvSpPr>
            <a:spLocks noGrp="1"/>
          </p:cNvSpPr>
          <p:nvPr>
            <p:ph idx="1"/>
          </p:nvPr>
        </p:nvSpPr>
        <p:spPr/>
        <p:txBody>
          <a:bodyPr>
            <a:normAutofit/>
          </a:bodyPr>
          <a:lstStyle/>
          <a:p>
            <a:r>
              <a:rPr lang="en-GB" sz="4400" b="0" i="0" dirty="0">
                <a:solidFill>
                  <a:srgbClr val="000000"/>
                </a:solidFill>
                <a:effectLst/>
                <a:latin typeface="system-ui"/>
              </a:rPr>
              <a:t> James 4 v 2&amp;3</a:t>
            </a:r>
          </a:p>
          <a:p>
            <a:r>
              <a:rPr lang="en-GB" sz="4400" b="0" i="0" dirty="0">
                <a:solidFill>
                  <a:srgbClr val="000000"/>
                </a:solidFill>
                <a:effectLst/>
                <a:latin typeface="system-ui"/>
              </a:rPr>
              <a:t>You do not have because you do not ask God. </a:t>
            </a:r>
            <a:r>
              <a:rPr lang="en-GB" sz="4400" b="1" i="0" baseline="30000" dirty="0">
                <a:solidFill>
                  <a:srgbClr val="000000"/>
                </a:solidFill>
                <a:effectLst/>
                <a:latin typeface="system-ui"/>
              </a:rPr>
              <a:t> </a:t>
            </a:r>
            <a:r>
              <a:rPr lang="en-GB" sz="4400" b="0" i="0" dirty="0">
                <a:solidFill>
                  <a:srgbClr val="000000"/>
                </a:solidFill>
                <a:effectLst/>
                <a:latin typeface="system-ui"/>
              </a:rPr>
              <a:t>When you ask, you do not receive, because you ask with wrong motives, that you may spend what you get on your pleasures.</a:t>
            </a:r>
            <a:endParaRPr lang="en-GB" sz="4400" dirty="0"/>
          </a:p>
        </p:txBody>
      </p:sp>
    </p:spTree>
    <p:extLst>
      <p:ext uri="{BB962C8B-B14F-4D97-AF65-F5344CB8AC3E}">
        <p14:creationId xmlns:p14="http://schemas.microsoft.com/office/powerpoint/2010/main" val="102465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225" name="Freeform: Shape 9224">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9227" name="Freeform: Shape 9226">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3EB9383-EA55-7E8E-B925-6E3E9A6BE1AD}"/>
              </a:ext>
            </a:extLst>
          </p:cNvPr>
          <p:cNvSpPr>
            <a:spLocks noGrp="1"/>
          </p:cNvSpPr>
          <p:nvPr>
            <p:ph type="title"/>
          </p:nvPr>
        </p:nvSpPr>
        <p:spPr>
          <a:xfrm>
            <a:off x="371094" y="1161288"/>
            <a:ext cx="3438144" cy="1239012"/>
          </a:xfrm>
        </p:spPr>
        <p:txBody>
          <a:bodyPr anchor="ctr">
            <a:normAutofit/>
          </a:bodyPr>
          <a:lstStyle/>
          <a:p>
            <a:r>
              <a:rPr lang="en-GB" sz="6000" dirty="0"/>
              <a:t>Sin</a:t>
            </a:r>
          </a:p>
        </p:txBody>
      </p:sp>
      <p:sp>
        <p:nvSpPr>
          <p:cNvPr id="9229" name="Rectangle 9228">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231" name="Rectangle 923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652E641-891F-63AF-F89F-489DAC03BEA2}"/>
              </a:ext>
            </a:extLst>
          </p:cNvPr>
          <p:cNvSpPr>
            <a:spLocks noGrp="1"/>
          </p:cNvSpPr>
          <p:nvPr>
            <p:ph idx="1"/>
          </p:nvPr>
        </p:nvSpPr>
        <p:spPr>
          <a:xfrm>
            <a:off x="371094" y="2718054"/>
            <a:ext cx="3438906" cy="3207258"/>
          </a:xfrm>
        </p:spPr>
        <p:txBody>
          <a:bodyPr anchor="t">
            <a:normAutofit/>
          </a:bodyPr>
          <a:lstStyle/>
          <a:p>
            <a:pPr marL="0" indent="0">
              <a:buNone/>
            </a:pPr>
            <a:endParaRPr lang="en-GB" sz="1700" dirty="0"/>
          </a:p>
          <a:p>
            <a:endParaRPr lang="en-GB" sz="1700" dirty="0"/>
          </a:p>
        </p:txBody>
      </p:sp>
      <p:pic>
        <p:nvPicPr>
          <p:cNvPr id="9218" name="Picture 2" descr="No photo description available.">
            <a:extLst>
              <a:ext uri="{FF2B5EF4-FFF2-40B4-BE49-F238E27FC236}">
                <a16:creationId xmlns:a16="http://schemas.microsoft.com/office/drawing/2014/main" id="{7E652551-CD78-2F76-B6D8-7706A3EB77A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24144" y="841248"/>
            <a:ext cx="5276088" cy="5276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2609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9" name="Rectangle 10248">
            <a:extLst>
              <a:ext uri="{FF2B5EF4-FFF2-40B4-BE49-F238E27FC236}">
                <a16:creationId xmlns:a16="http://schemas.microsoft.com/office/drawing/2014/main" id="{5C9B446A-6343-4E56-90BA-061E4DDF0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251" name="Freeform: Shape 10250">
            <a:extLst>
              <a:ext uri="{FF2B5EF4-FFF2-40B4-BE49-F238E27FC236}">
                <a16:creationId xmlns:a16="http://schemas.microsoft.com/office/drawing/2014/main" id="{3EC72A1B-03D3-499C-B4BF-AC68EEC22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253" name="Freeform: Shape 10252">
            <a:extLst>
              <a:ext uri="{FF2B5EF4-FFF2-40B4-BE49-F238E27FC236}">
                <a16:creationId xmlns:a16="http://schemas.microsoft.com/office/drawing/2014/main" id="{216322C2-3CF0-4D33-BF90-3F384CF6D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0AE026-A72B-5EBF-30C3-2B83595D720C}"/>
              </a:ext>
            </a:extLst>
          </p:cNvPr>
          <p:cNvSpPr>
            <a:spLocks noGrp="1"/>
          </p:cNvSpPr>
          <p:nvPr>
            <p:ph type="title"/>
          </p:nvPr>
        </p:nvSpPr>
        <p:spPr>
          <a:xfrm>
            <a:off x="371094" y="1161288"/>
            <a:ext cx="3438144" cy="1556766"/>
          </a:xfrm>
        </p:spPr>
        <p:txBody>
          <a:bodyPr anchor="b">
            <a:noAutofit/>
          </a:bodyPr>
          <a:lstStyle/>
          <a:p>
            <a:r>
              <a:rPr lang="en-GB" sz="6000" dirty="0"/>
              <a:t>Not in God’s will</a:t>
            </a:r>
          </a:p>
        </p:txBody>
      </p:sp>
      <p:sp>
        <p:nvSpPr>
          <p:cNvPr id="10255" name="Rectangle 1025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257" name="Rectangle 1025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246" name="Content Placeholder 10245">
            <a:extLst>
              <a:ext uri="{FF2B5EF4-FFF2-40B4-BE49-F238E27FC236}">
                <a16:creationId xmlns:a16="http://schemas.microsoft.com/office/drawing/2014/main" id="{9BC9CFC1-0951-7E8C-F205-577B7C352AC6}"/>
              </a:ext>
            </a:extLst>
          </p:cNvPr>
          <p:cNvSpPr>
            <a:spLocks noGrp="1"/>
          </p:cNvSpPr>
          <p:nvPr>
            <p:ph idx="1"/>
          </p:nvPr>
        </p:nvSpPr>
        <p:spPr>
          <a:xfrm>
            <a:off x="371094" y="2718054"/>
            <a:ext cx="3438906" cy="3207258"/>
          </a:xfrm>
        </p:spPr>
        <p:txBody>
          <a:bodyPr anchor="t">
            <a:normAutofit/>
          </a:bodyPr>
          <a:lstStyle/>
          <a:p>
            <a:endParaRPr lang="en-US" sz="1700"/>
          </a:p>
        </p:txBody>
      </p:sp>
      <p:pic>
        <p:nvPicPr>
          <p:cNvPr id="10242" name="Picture 2" descr="1 John 5:14 And this is the confidence that we have before Him: If we ask  anything according to His will, He hears us.">
            <a:extLst>
              <a:ext uri="{FF2B5EF4-FFF2-40B4-BE49-F238E27FC236}">
                <a16:creationId xmlns:a16="http://schemas.microsoft.com/office/drawing/2014/main" id="{1C6D34BB-DBAE-B3AD-8BC8-D991E19E59E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19849" y="843533"/>
            <a:ext cx="5280175" cy="528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464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2330B0D-2093-50B6-0509-0FB4754EC15B}"/>
              </a:ext>
            </a:extLst>
          </p:cNvPr>
          <p:cNvSpPr>
            <a:spLocks noGrp="1"/>
          </p:cNvSpPr>
          <p:nvPr>
            <p:ph type="title"/>
          </p:nvPr>
        </p:nvSpPr>
        <p:spPr>
          <a:xfrm flipH="1">
            <a:off x="2885784" y="1774583"/>
            <a:ext cx="236543" cy="1539240"/>
          </a:xfrm>
        </p:spPr>
        <p:txBody>
          <a:bodyPr>
            <a:normAutofit/>
          </a:bodyPr>
          <a:lstStyle/>
          <a:p>
            <a:endParaRPr lang="en-GB" sz="4000"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8682D25E-AA87-E9B0-2A6C-F965D036E5B4}"/>
              </a:ext>
            </a:extLst>
          </p:cNvPr>
          <p:cNvGraphicFramePr>
            <a:graphicFrameLocks noGrp="1"/>
          </p:cNvGraphicFramePr>
          <p:nvPr>
            <p:ph idx="1"/>
            <p:extLst>
              <p:ext uri="{D42A27DB-BD31-4B8C-83A1-F6EECF244321}">
                <p14:modId xmlns:p14="http://schemas.microsoft.com/office/powerpoint/2010/main" val="1453226201"/>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314" name="Picture 2" descr="How to Fire a Gun (with Pictures) - wikiHow">
            <a:extLst>
              <a:ext uri="{FF2B5EF4-FFF2-40B4-BE49-F238E27FC236}">
                <a16:creationId xmlns:a16="http://schemas.microsoft.com/office/drawing/2014/main" id="{85245897-B19D-775E-9687-9E24F1471E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914959" y="2152073"/>
            <a:ext cx="3109576" cy="2332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1271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73" name="Rectangle 11272">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275" name="Freeform: Shape 11274">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277" name="Freeform: Shape 11276">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4DF0E3F-2574-182B-D560-9466A9BCA97D}"/>
              </a:ext>
            </a:extLst>
          </p:cNvPr>
          <p:cNvSpPr>
            <a:spLocks noGrp="1"/>
          </p:cNvSpPr>
          <p:nvPr>
            <p:ph type="title"/>
          </p:nvPr>
        </p:nvSpPr>
        <p:spPr>
          <a:xfrm>
            <a:off x="371093" y="1161288"/>
            <a:ext cx="3563597" cy="1239012"/>
          </a:xfrm>
        </p:spPr>
        <p:txBody>
          <a:bodyPr anchor="ctr">
            <a:noAutofit/>
          </a:bodyPr>
          <a:lstStyle/>
          <a:p>
            <a:r>
              <a:rPr lang="en-GB" sz="6000" dirty="0"/>
              <a:t>Lack of faith</a:t>
            </a:r>
          </a:p>
        </p:txBody>
      </p:sp>
      <p:sp>
        <p:nvSpPr>
          <p:cNvPr id="11279" name="Rectangle 11278">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1281" name="Rectangle 1128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270" name="Content Placeholder 11269">
            <a:extLst>
              <a:ext uri="{FF2B5EF4-FFF2-40B4-BE49-F238E27FC236}">
                <a16:creationId xmlns:a16="http://schemas.microsoft.com/office/drawing/2014/main" id="{4E9E5F75-B480-BE18-F2E9-26B73F4AB8D0}"/>
              </a:ext>
            </a:extLst>
          </p:cNvPr>
          <p:cNvSpPr>
            <a:spLocks noGrp="1"/>
          </p:cNvSpPr>
          <p:nvPr>
            <p:ph idx="1"/>
          </p:nvPr>
        </p:nvSpPr>
        <p:spPr>
          <a:xfrm>
            <a:off x="371094" y="2718054"/>
            <a:ext cx="3438906" cy="3207258"/>
          </a:xfrm>
        </p:spPr>
        <p:txBody>
          <a:bodyPr anchor="t">
            <a:normAutofit/>
          </a:bodyPr>
          <a:lstStyle/>
          <a:p>
            <a:endParaRPr lang="en-US" sz="1700"/>
          </a:p>
        </p:txBody>
      </p:sp>
      <p:pic>
        <p:nvPicPr>
          <p:cNvPr id="11266" name="Picture 2" descr="James 1:6 - Bible verse (ESV) - DailyVerses.net">
            <a:extLst>
              <a:ext uri="{FF2B5EF4-FFF2-40B4-BE49-F238E27FC236}">
                <a16:creationId xmlns:a16="http://schemas.microsoft.com/office/drawing/2014/main" id="{482DC6C3-2EAE-0EC7-94A3-A792D6FD547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88179" y="1620625"/>
            <a:ext cx="6922008" cy="3616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19780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16A15A88-001A-4EEF-8984-D87E643599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A0F321-2DF6-5786-D796-A5A67F601235}"/>
              </a:ext>
            </a:extLst>
          </p:cNvPr>
          <p:cNvSpPr>
            <a:spLocks noGrp="1"/>
          </p:cNvSpPr>
          <p:nvPr>
            <p:ph type="title"/>
          </p:nvPr>
        </p:nvSpPr>
        <p:spPr>
          <a:xfrm>
            <a:off x="4865539" y="1225631"/>
            <a:ext cx="6765926" cy="2665509"/>
          </a:xfrm>
        </p:spPr>
        <p:txBody>
          <a:bodyPr vert="horz" lIns="91440" tIns="45720" rIns="91440" bIns="45720" rtlCol="0" anchor="b">
            <a:normAutofit/>
          </a:bodyPr>
          <a:lstStyle/>
          <a:p>
            <a:pPr algn="r"/>
            <a:r>
              <a:rPr lang="en-US" sz="7200" dirty="0">
                <a:solidFill>
                  <a:schemeClr val="bg1"/>
                </a:solidFill>
              </a:rPr>
              <a:t>How do we pray? </a:t>
            </a:r>
          </a:p>
        </p:txBody>
      </p:sp>
      <p:pic>
        <p:nvPicPr>
          <p:cNvPr id="3074" name="Picture 2" descr="90,000+ Man Praying Pictures">
            <a:extLst>
              <a:ext uri="{FF2B5EF4-FFF2-40B4-BE49-F238E27FC236}">
                <a16:creationId xmlns:a16="http://schemas.microsoft.com/office/drawing/2014/main" id="{1423EAC9-7FA2-E543-67D9-16A7CA723C8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579"/>
          <a:stretch/>
        </p:blipFill>
        <p:spPr bwMode="auto">
          <a:xfrm>
            <a:off x="1" y="10"/>
            <a:ext cx="4551219" cy="6857990"/>
          </a:xfrm>
          <a:custGeom>
            <a:avLst/>
            <a:gdLst/>
            <a:ahLst/>
            <a:cxnLst/>
            <a:rect l="l" t="t" r="r" b="b"/>
            <a:pathLst>
              <a:path w="4551219" h="6858000">
                <a:moveTo>
                  <a:pt x="4194211" y="6564619"/>
                </a:moveTo>
                <a:lnTo>
                  <a:pt x="4194211" y="6564620"/>
                </a:lnTo>
                <a:cubicBezTo>
                  <a:pt x="4204498" y="6575478"/>
                  <a:pt x="4210595" y="6582146"/>
                  <a:pt x="4216690" y="6588625"/>
                </a:cubicBezTo>
                <a:lnTo>
                  <a:pt x="4233312" y="6625224"/>
                </a:lnTo>
                <a:lnTo>
                  <a:pt x="4226218" y="6662539"/>
                </a:lnTo>
                <a:lnTo>
                  <a:pt x="4226217" y="6662540"/>
                </a:lnTo>
                <a:lnTo>
                  <a:pt x="4226216" y="6662543"/>
                </a:lnTo>
                <a:lnTo>
                  <a:pt x="4214767" y="6683026"/>
                </a:lnTo>
                <a:lnTo>
                  <a:pt x="4211619" y="6702975"/>
                </a:lnTo>
                <a:lnTo>
                  <a:pt x="4211619" y="6702976"/>
                </a:lnTo>
                <a:cubicBezTo>
                  <a:pt x="4212024" y="6716168"/>
                  <a:pt x="4217168" y="6729218"/>
                  <a:pt x="4225455" y="6742552"/>
                </a:cubicBezTo>
                <a:lnTo>
                  <a:pt x="4225456" y="6742554"/>
                </a:lnTo>
                <a:lnTo>
                  <a:pt x="4244933" y="6812061"/>
                </a:lnTo>
                <a:lnTo>
                  <a:pt x="4244933" y="6812063"/>
                </a:lnTo>
                <a:lnTo>
                  <a:pt x="4244933" y="6812062"/>
                </a:lnTo>
                <a:lnTo>
                  <a:pt x="4244933" y="6812061"/>
                </a:lnTo>
                <a:lnTo>
                  <a:pt x="4240159" y="6776799"/>
                </a:lnTo>
                <a:lnTo>
                  <a:pt x="4225456" y="6742554"/>
                </a:lnTo>
                <a:lnTo>
                  <a:pt x="4225455" y="6742551"/>
                </a:lnTo>
                <a:lnTo>
                  <a:pt x="4211619" y="6702975"/>
                </a:lnTo>
                <a:lnTo>
                  <a:pt x="4226216" y="6662543"/>
                </a:lnTo>
                <a:lnTo>
                  <a:pt x="4226217" y="6662541"/>
                </a:lnTo>
                <a:lnTo>
                  <a:pt x="4226218" y="6662539"/>
                </a:lnTo>
                <a:lnTo>
                  <a:pt x="4233301" y="6645551"/>
                </a:lnTo>
                <a:lnTo>
                  <a:pt x="4233312" y="6625224"/>
                </a:lnTo>
                <a:lnTo>
                  <a:pt x="4233312" y="6625223"/>
                </a:lnTo>
                <a:cubicBezTo>
                  <a:pt x="4231216" y="6611340"/>
                  <a:pt x="4225168" y="6597577"/>
                  <a:pt x="4216690" y="6588624"/>
                </a:cubicBezTo>
                <a:close/>
                <a:moveTo>
                  <a:pt x="4274532" y="6438980"/>
                </a:moveTo>
                <a:lnTo>
                  <a:pt x="4254602" y="6463839"/>
                </a:lnTo>
                <a:lnTo>
                  <a:pt x="4254600" y="6463848"/>
                </a:lnTo>
                <a:lnTo>
                  <a:pt x="4240803" y="6513011"/>
                </a:lnTo>
                <a:lnTo>
                  <a:pt x="4221998" y="6546193"/>
                </a:lnTo>
                <a:lnTo>
                  <a:pt x="4221998" y="6546194"/>
                </a:lnTo>
                <a:lnTo>
                  <a:pt x="4238336" y="6521803"/>
                </a:lnTo>
                <a:lnTo>
                  <a:pt x="4240803" y="6513011"/>
                </a:lnTo>
                <a:lnTo>
                  <a:pt x="4243614" y="6508051"/>
                </a:lnTo>
                <a:lnTo>
                  <a:pt x="4254600" y="6463848"/>
                </a:lnTo>
                <a:lnTo>
                  <a:pt x="4254602" y="6463840"/>
                </a:lnTo>
                <a:cubicBezTo>
                  <a:pt x="4257553" y="6451649"/>
                  <a:pt x="4265030" y="6444076"/>
                  <a:pt x="4274532" y="6438980"/>
                </a:cubicBezTo>
                <a:close/>
                <a:moveTo>
                  <a:pt x="4360506" y="6365203"/>
                </a:moveTo>
                <a:lnTo>
                  <a:pt x="4359224" y="6387909"/>
                </a:lnTo>
                <a:lnTo>
                  <a:pt x="4357461" y="6391548"/>
                </a:lnTo>
                <a:lnTo>
                  <a:pt x="4349806" y="6407331"/>
                </a:lnTo>
                <a:lnTo>
                  <a:pt x="4349806" y="6407332"/>
                </a:lnTo>
                <a:lnTo>
                  <a:pt x="4357461" y="6391548"/>
                </a:lnTo>
                <a:lnTo>
                  <a:pt x="4359225" y="6387909"/>
                </a:lnTo>
                <a:close/>
                <a:moveTo>
                  <a:pt x="4121437" y="4221390"/>
                </a:moveTo>
                <a:lnTo>
                  <a:pt x="4121437" y="4221391"/>
                </a:lnTo>
                <a:cubicBezTo>
                  <a:pt x="4122199" y="4232060"/>
                  <a:pt x="4122389" y="4243872"/>
                  <a:pt x="4127153" y="4253014"/>
                </a:cubicBezTo>
                <a:cubicBezTo>
                  <a:pt x="4139346" y="4277401"/>
                  <a:pt x="4154966" y="4300070"/>
                  <a:pt x="4166969" y="4324645"/>
                </a:cubicBezTo>
                <a:lnTo>
                  <a:pt x="4175923" y="4363890"/>
                </a:lnTo>
                <a:lnTo>
                  <a:pt x="4175161" y="4482003"/>
                </a:lnTo>
                <a:cubicBezTo>
                  <a:pt x="4172493" y="4546775"/>
                  <a:pt x="4171921" y="4612499"/>
                  <a:pt x="4115151" y="4659173"/>
                </a:cubicBezTo>
                <a:cubicBezTo>
                  <a:pt x="4110579" y="4662985"/>
                  <a:pt x="4107911" y="4671175"/>
                  <a:pt x="4107149" y="4677654"/>
                </a:cubicBezTo>
                <a:cubicBezTo>
                  <a:pt x="4103530" y="4707563"/>
                  <a:pt x="4103148" y="4738234"/>
                  <a:pt x="4097242" y="4767763"/>
                </a:cubicBezTo>
                <a:cubicBezTo>
                  <a:pt x="4094861" y="4779574"/>
                  <a:pt x="4094052" y="4790386"/>
                  <a:pt x="4095933" y="4800482"/>
                </a:cubicBezTo>
                <a:lnTo>
                  <a:pt x="4095933" y="4800483"/>
                </a:lnTo>
                <a:cubicBezTo>
                  <a:pt x="4097814" y="4810580"/>
                  <a:pt x="4102387" y="4819963"/>
                  <a:pt x="4110769" y="4828916"/>
                </a:cubicBezTo>
                <a:lnTo>
                  <a:pt x="4132950" y="4863342"/>
                </a:lnTo>
                <a:lnTo>
                  <a:pt x="4140479" y="4889274"/>
                </a:lnTo>
                <a:lnTo>
                  <a:pt x="4138774" y="4912167"/>
                </a:lnTo>
                <a:cubicBezTo>
                  <a:pt x="4137059" y="4919977"/>
                  <a:pt x="4136702" y="4927121"/>
                  <a:pt x="4137372" y="4933803"/>
                </a:cubicBezTo>
                <a:lnTo>
                  <a:pt x="4137372" y="4933804"/>
                </a:lnTo>
                <a:lnTo>
                  <a:pt x="4142131" y="4952672"/>
                </a:lnTo>
                <a:lnTo>
                  <a:pt x="4144924" y="4957453"/>
                </a:lnTo>
                <a:lnTo>
                  <a:pt x="4146202" y="4961455"/>
                </a:lnTo>
                <a:cubicBezTo>
                  <a:pt x="4150713" y="4970096"/>
                  <a:pt x="4156419" y="4978393"/>
                  <a:pt x="4162206" y="4987037"/>
                </a:cubicBezTo>
                <a:cubicBezTo>
                  <a:pt x="4173445" y="5003801"/>
                  <a:pt x="4187543" y="5022852"/>
                  <a:pt x="4188685" y="5041521"/>
                </a:cubicBezTo>
                <a:cubicBezTo>
                  <a:pt x="4189304" y="5052095"/>
                  <a:pt x="4192222" y="5062299"/>
                  <a:pt x="4195901" y="5072375"/>
                </a:cubicBezTo>
                <a:lnTo>
                  <a:pt x="4201805" y="5087442"/>
                </a:lnTo>
                <a:lnTo>
                  <a:pt x="4214832" y="5133219"/>
                </a:lnTo>
                <a:lnTo>
                  <a:pt x="4214833" y="5133224"/>
                </a:lnTo>
                <a:lnTo>
                  <a:pt x="4208118" y="5166112"/>
                </a:lnTo>
                <a:lnTo>
                  <a:pt x="4208118" y="5166113"/>
                </a:lnTo>
                <a:cubicBezTo>
                  <a:pt x="4207356" y="5167637"/>
                  <a:pt x="4207928" y="5169780"/>
                  <a:pt x="4208809" y="5172090"/>
                </a:cubicBezTo>
                <a:lnTo>
                  <a:pt x="4211356" y="5179067"/>
                </a:lnTo>
                <a:cubicBezTo>
                  <a:pt x="4214976" y="5196594"/>
                  <a:pt x="4215024" y="5213597"/>
                  <a:pt x="4211190" y="5229433"/>
                </a:cubicBezTo>
                <a:lnTo>
                  <a:pt x="4200644" y="5248928"/>
                </a:lnTo>
                <a:lnTo>
                  <a:pt x="4187733" y="5272795"/>
                </a:lnTo>
                <a:cubicBezTo>
                  <a:pt x="4176088" y="5285440"/>
                  <a:pt x="4168382" y="5298594"/>
                  <a:pt x="4163830" y="5312287"/>
                </a:cubicBezTo>
                <a:lnTo>
                  <a:pt x="4162774" y="5321350"/>
                </a:lnTo>
                <a:lnTo>
                  <a:pt x="4160300" y="5326162"/>
                </a:lnTo>
                <a:lnTo>
                  <a:pt x="4158854" y="5355013"/>
                </a:lnTo>
                <a:lnTo>
                  <a:pt x="4158854" y="5355014"/>
                </a:lnTo>
                <a:cubicBezTo>
                  <a:pt x="4159503" y="5364882"/>
                  <a:pt x="4161206" y="5375002"/>
                  <a:pt x="4163730" y="5385384"/>
                </a:cubicBezTo>
                <a:cubicBezTo>
                  <a:pt x="4166969" y="5398721"/>
                  <a:pt x="4169255" y="5412057"/>
                  <a:pt x="4171921" y="5425582"/>
                </a:cubicBezTo>
                <a:cubicBezTo>
                  <a:pt x="4175731" y="5443870"/>
                  <a:pt x="4179733" y="5462351"/>
                  <a:pt x="4183543" y="5480637"/>
                </a:cubicBezTo>
                <a:lnTo>
                  <a:pt x="4188067" y="5507667"/>
                </a:lnTo>
                <a:lnTo>
                  <a:pt x="4177448" y="5531691"/>
                </a:lnTo>
                <a:lnTo>
                  <a:pt x="4177447" y="5531692"/>
                </a:lnTo>
                <a:cubicBezTo>
                  <a:pt x="4170398" y="5537599"/>
                  <a:pt x="4167206" y="5542648"/>
                  <a:pt x="4167302" y="5547577"/>
                </a:cubicBezTo>
                <a:lnTo>
                  <a:pt x="4167302" y="5547578"/>
                </a:lnTo>
                <a:cubicBezTo>
                  <a:pt x="4167397" y="5552507"/>
                  <a:pt x="4170779" y="5557317"/>
                  <a:pt x="4176875" y="5562746"/>
                </a:cubicBezTo>
                <a:cubicBezTo>
                  <a:pt x="4219548" y="5600467"/>
                  <a:pt x="4246219" y="5646189"/>
                  <a:pt x="4248123" y="5704483"/>
                </a:cubicBezTo>
                <a:cubicBezTo>
                  <a:pt x="4248505" y="5716485"/>
                  <a:pt x="4251171" y="5728678"/>
                  <a:pt x="4254029" y="5740488"/>
                </a:cubicBezTo>
                <a:cubicBezTo>
                  <a:pt x="4255744" y="5747728"/>
                  <a:pt x="4257650" y="5756493"/>
                  <a:pt x="4262794" y="5760873"/>
                </a:cubicBezTo>
                <a:cubicBezTo>
                  <a:pt x="4302037" y="5794974"/>
                  <a:pt x="4329280" y="5837457"/>
                  <a:pt x="4351189" y="5883751"/>
                </a:cubicBezTo>
                <a:lnTo>
                  <a:pt x="4351191" y="5883755"/>
                </a:lnTo>
                <a:lnTo>
                  <a:pt x="4369094" y="5935945"/>
                </a:lnTo>
                <a:lnTo>
                  <a:pt x="4369096" y="5935949"/>
                </a:lnTo>
                <a:lnTo>
                  <a:pt x="4365476" y="5993289"/>
                </a:lnTo>
                <a:lnTo>
                  <a:pt x="4365475" y="5993290"/>
                </a:lnTo>
                <a:cubicBezTo>
                  <a:pt x="4364334" y="6004530"/>
                  <a:pt x="4364524" y="6017484"/>
                  <a:pt x="4358999" y="6026439"/>
                </a:cubicBezTo>
                <a:cubicBezTo>
                  <a:pt x="4341662" y="6054824"/>
                  <a:pt x="4322994" y="6082257"/>
                  <a:pt x="4302799" y="6108737"/>
                </a:cubicBezTo>
                <a:cubicBezTo>
                  <a:pt x="4294131" y="6120073"/>
                  <a:pt x="4289178" y="6126883"/>
                  <a:pt x="4289107" y="6133313"/>
                </a:cubicBezTo>
                <a:lnTo>
                  <a:pt x="4289107" y="6133314"/>
                </a:lnTo>
                <a:lnTo>
                  <a:pt x="4292807" y="6143189"/>
                </a:lnTo>
                <a:lnTo>
                  <a:pt x="4304703" y="6155599"/>
                </a:lnTo>
                <a:lnTo>
                  <a:pt x="4304706" y="6155602"/>
                </a:lnTo>
                <a:cubicBezTo>
                  <a:pt x="4326994" y="6175797"/>
                  <a:pt x="4338614" y="6200944"/>
                  <a:pt x="4343376" y="6228756"/>
                </a:cubicBezTo>
                <a:lnTo>
                  <a:pt x="4360713" y="6361539"/>
                </a:lnTo>
                <a:lnTo>
                  <a:pt x="4360713" y="6361538"/>
                </a:lnTo>
                <a:cubicBezTo>
                  <a:pt x="4357093" y="6317150"/>
                  <a:pt x="4350808" y="6272763"/>
                  <a:pt x="4343376" y="6228755"/>
                </a:cubicBezTo>
                <a:cubicBezTo>
                  <a:pt x="4338614" y="6200943"/>
                  <a:pt x="4326994" y="6175796"/>
                  <a:pt x="4304706" y="6155601"/>
                </a:cubicBezTo>
                <a:lnTo>
                  <a:pt x="4304703" y="6155599"/>
                </a:lnTo>
                <a:lnTo>
                  <a:pt x="4289107" y="6133314"/>
                </a:lnTo>
                <a:lnTo>
                  <a:pt x="4302799" y="6108738"/>
                </a:lnTo>
                <a:cubicBezTo>
                  <a:pt x="4322994" y="6082258"/>
                  <a:pt x="4341662" y="6054825"/>
                  <a:pt x="4358999" y="6026440"/>
                </a:cubicBezTo>
                <a:cubicBezTo>
                  <a:pt x="4364524" y="6017485"/>
                  <a:pt x="4364334" y="6004531"/>
                  <a:pt x="4365475" y="5993291"/>
                </a:cubicBezTo>
                <a:lnTo>
                  <a:pt x="4365476" y="5993289"/>
                </a:lnTo>
                <a:lnTo>
                  <a:pt x="4368929" y="5964476"/>
                </a:lnTo>
                <a:lnTo>
                  <a:pt x="4369096" y="5935949"/>
                </a:lnTo>
                <a:lnTo>
                  <a:pt x="4369096" y="5935948"/>
                </a:lnTo>
                <a:lnTo>
                  <a:pt x="4369094" y="5935945"/>
                </a:lnTo>
                <a:lnTo>
                  <a:pt x="4362214" y="5909350"/>
                </a:lnTo>
                <a:lnTo>
                  <a:pt x="4351191" y="5883755"/>
                </a:lnTo>
                <a:lnTo>
                  <a:pt x="4351189" y="5883750"/>
                </a:lnTo>
                <a:cubicBezTo>
                  <a:pt x="4329280" y="5837456"/>
                  <a:pt x="4302037" y="5794973"/>
                  <a:pt x="4262794" y="5760872"/>
                </a:cubicBezTo>
                <a:cubicBezTo>
                  <a:pt x="4257650" y="5756492"/>
                  <a:pt x="4255744" y="5747727"/>
                  <a:pt x="4254029" y="5740487"/>
                </a:cubicBezTo>
                <a:cubicBezTo>
                  <a:pt x="4251171" y="5728677"/>
                  <a:pt x="4248505" y="5716484"/>
                  <a:pt x="4248123" y="5704482"/>
                </a:cubicBezTo>
                <a:cubicBezTo>
                  <a:pt x="4246219" y="5646188"/>
                  <a:pt x="4219548" y="5600466"/>
                  <a:pt x="4176875" y="5562745"/>
                </a:cubicBezTo>
                <a:lnTo>
                  <a:pt x="4167302" y="5547577"/>
                </a:lnTo>
                <a:lnTo>
                  <a:pt x="4177447" y="5531693"/>
                </a:lnTo>
                <a:lnTo>
                  <a:pt x="4177448" y="5531691"/>
                </a:lnTo>
                <a:lnTo>
                  <a:pt x="4185847" y="5520421"/>
                </a:lnTo>
                <a:lnTo>
                  <a:pt x="4188067" y="5507667"/>
                </a:lnTo>
                <a:lnTo>
                  <a:pt x="4188067" y="5507666"/>
                </a:lnTo>
                <a:cubicBezTo>
                  <a:pt x="4188020" y="5498831"/>
                  <a:pt x="4185448" y="5489496"/>
                  <a:pt x="4183543" y="5480636"/>
                </a:cubicBezTo>
                <a:cubicBezTo>
                  <a:pt x="4179733" y="5462350"/>
                  <a:pt x="4175731" y="5443869"/>
                  <a:pt x="4171921" y="5425581"/>
                </a:cubicBezTo>
                <a:cubicBezTo>
                  <a:pt x="4169255" y="5412056"/>
                  <a:pt x="4166969" y="5398720"/>
                  <a:pt x="4163730" y="5385383"/>
                </a:cubicBezTo>
                <a:lnTo>
                  <a:pt x="4158854" y="5355013"/>
                </a:lnTo>
                <a:lnTo>
                  <a:pt x="4162774" y="5321350"/>
                </a:lnTo>
                <a:lnTo>
                  <a:pt x="4187733" y="5272796"/>
                </a:lnTo>
                <a:lnTo>
                  <a:pt x="4200644" y="5248928"/>
                </a:lnTo>
                <a:lnTo>
                  <a:pt x="4211191" y="5229432"/>
                </a:lnTo>
                <a:lnTo>
                  <a:pt x="4211356" y="5179067"/>
                </a:lnTo>
                <a:lnTo>
                  <a:pt x="4211356" y="5179066"/>
                </a:lnTo>
                <a:cubicBezTo>
                  <a:pt x="4210880" y="5176875"/>
                  <a:pt x="4209690" y="5174399"/>
                  <a:pt x="4208809" y="5172089"/>
                </a:cubicBezTo>
                <a:lnTo>
                  <a:pt x="4208118" y="5166113"/>
                </a:lnTo>
                <a:lnTo>
                  <a:pt x="4214833" y="5133224"/>
                </a:lnTo>
                <a:lnTo>
                  <a:pt x="4214833" y="5133223"/>
                </a:lnTo>
                <a:lnTo>
                  <a:pt x="4214832" y="5133219"/>
                </a:lnTo>
                <a:lnTo>
                  <a:pt x="4207690" y="5102460"/>
                </a:lnTo>
                <a:lnTo>
                  <a:pt x="4201805" y="5087442"/>
                </a:lnTo>
                <a:lnTo>
                  <a:pt x="4201799" y="5087422"/>
                </a:lnTo>
                <a:cubicBezTo>
                  <a:pt x="4195713" y="5072410"/>
                  <a:pt x="4189614" y="5057380"/>
                  <a:pt x="4188685" y="5041520"/>
                </a:cubicBezTo>
                <a:cubicBezTo>
                  <a:pt x="4187543" y="5022851"/>
                  <a:pt x="4173445" y="5003800"/>
                  <a:pt x="4162206" y="4987036"/>
                </a:cubicBezTo>
                <a:lnTo>
                  <a:pt x="4144924" y="4957453"/>
                </a:lnTo>
                <a:lnTo>
                  <a:pt x="4137372" y="4933804"/>
                </a:lnTo>
                <a:lnTo>
                  <a:pt x="4138774" y="4912168"/>
                </a:lnTo>
                <a:cubicBezTo>
                  <a:pt x="4140536" y="4904357"/>
                  <a:pt x="4141048" y="4896713"/>
                  <a:pt x="4140479" y="4889275"/>
                </a:cubicBezTo>
                <a:lnTo>
                  <a:pt x="4140479" y="4889274"/>
                </a:lnTo>
                <a:lnTo>
                  <a:pt x="4135701" y="4867613"/>
                </a:lnTo>
                <a:lnTo>
                  <a:pt x="4132950" y="4863342"/>
                </a:lnTo>
                <a:lnTo>
                  <a:pt x="4131200" y="4857316"/>
                </a:lnTo>
                <a:cubicBezTo>
                  <a:pt x="4126057" y="4847213"/>
                  <a:pt x="4119056" y="4837702"/>
                  <a:pt x="4110769" y="4828915"/>
                </a:cubicBezTo>
                <a:lnTo>
                  <a:pt x="4095933" y="4800482"/>
                </a:lnTo>
                <a:lnTo>
                  <a:pt x="4097242" y="4767764"/>
                </a:lnTo>
                <a:cubicBezTo>
                  <a:pt x="4103148" y="4738235"/>
                  <a:pt x="4103530" y="4707564"/>
                  <a:pt x="4107149" y="4677655"/>
                </a:cubicBezTo>
                <a:cubicBezTo>
                  <a:pt x="4107911" y="4671176"/>
                  <a:pt x="4110579" y="4662986"/>
                  <a:pt x="4115151" y="4659174"/>
                </a:cubicBezTo>
                <a:cubicBezTo>
                  <a:pt x="4171921" y="4612500"/>
                  <a:pt x="4172493" y="4546776"/>
                  <a:pt x="4175161" y="4482004"/>
                </a:cubicBezTo>
                <a:cubicBezTo>
                  <a:pt x="4176875" y="4442761"/>
                  <a:pt x="4176875" y="4403325"/>
                  <a:pt x="4175923" y="4363890"/>
                </a:cubicBezTo>
                <a:lnTo>
                  <a:pt x="4175923" y="4363889"/>
                </a:lnTo>
                <a:cubicBezTo>
                  <a:pt x="4175731" y="4350553"/>
                  <a:pt x="4172683" y="4336456"/>
                  <a:pt x="4166969" y="4324644"/>
                </a:cubicBezTo>
                <a:cubicBezTo>
                  <a:pt x="4154966" y="4300069"/>
                  <a:pt x="4139346" y="4277400"/>
                  <a:pt x="4127153" y="4253013"/>
                </a:cubicBezTo>
                <a:close/>
                <a:moveTo>
                  <a:pt x="4190328" y="2836171"/>
                </a:moveTo>
                <a:lnTo>
                  <a:pt x="4181637" y="2848792"/>
                </a:lnTo>
                <a:cubicBezTo>
                  <a:pt x="4176637" y="2865009"/>
                  <a:pt x="4170779" y="2881306"/>
                  <a:pt x="4166033" y="2897784"/>
                </a:cubicBezTo>
                <a:lnTo>
                  <a:pt x="4165004" y="2903549"/>
                </a:lnTo>
                <a:lnTo>
                  <a:pt x="4161730" y="2914327"/>
                </a:lnTo>
                <a:lnTo>
                  <a:pt x="4157099" y="2947858"/>
                </a:lnTo>
                <a:lnTo>
                  <a:pt x="4157098" y="2947861"/>
                </a:lnTo>
                <a:lnTo>
                  <a:pt x="4157098" y="2947862"/>
                </a:lnTo>
                <a:cubicBezTo>
                  <a:pt x="4156729" y="2959156"/>
                  <a:pt x="4157729" y="2970575"/>
                  <a:pt x="4160682" y="2982148"/>
                </a:cubicBezTo>
                <a:lnTo>
                  <a:pt x="4172375" y="3077401"/>
                </a:lnTo>
                <a:lnTo>
                  <a:pt x="4159920" y="3172653"/>
                </a:lnTo>
                <a:cubicBezTo>
                  <a:pt x="4134011" y="3276479"/>
                  <a:pt x="4106579" y="3380304"/>
                  <a:pt x="4112293" y="3489466"/>
                </a:cubicBezTo>
                <a:cubicBezTo>
                  <a:pt x="4113245" y="3507562"/>
                  <a:pt x="4101624" y="3529089"/>
                  <a:pt x="4090194" y="3544712"/>
                </a:cubicBezTo>
                <a:cubicBezTo>
                  <a:pt x="4079336" y="3559667"/>
                  <a:pt x="4073477" y="3566811"/>
                  <a:pt x="4072572" y="3574407"/>
                </a:cubicBezTo>
                <a:lnTo>
                  <a:pt x="4072572" y="3574408"/>
                </a:lnTo>
                <a:cubicBezTo>
                  <a:pt x="4071667" y="3582004"/>
                  <a:pt x="4075716" y="3590053"/>
                  <a:pt x="4084670" y="3606817"/>
                </a:cubicBezTo>
                <a:cubicBezTo>
                  <a:pt x="4089052" y="3614819"/>
                  <a:pt x="4091718" y="3624725"/>
                  <a:pt x="4098196" y="3630632"/>
                </a:cubicBezTo>
                <a:lnTo>
                  <a:pt x="4115925" y="3654415"/>
                </a:lnTo>
                <a:lnTo>
                  <a:pt x="4118836" y="3665923"/>
                </a:lnTo>
                <a:lnTo>
                  <a:pt x="4122437" y="3680163"/>
                </a:lnTo>
                <a:lnTo>
                  <a:pt x="4118389" y="3734836"/>
                </a:lnTo>
                <a:lnTo>
                  <a:pt x="4118389" y="3734837"/>
                </a:lnTo>
                <a:cubicBezTo>
                  <a:pt x="4117437" y="3741315"/>
                  <a:pt x="4116103" y="3749125"/>
                  <a:pt x="4118771" y="3754652"/>
                </a:cubicBezTo>
                <a:lnTo>
                  <a:pt x="4125128" y="3789775"/>
                </a:lnTo>
                <a:lnTo>
                  <a:pt x="4110197" y="3822471"/>
                </a:lnTo>
                <a:cubicBezTo>
                  <a:pt x="4103149" y="3831901"/>
                  <a:pt x="4097529" y="3842045"/>
                  <a:pt x="4095862" y="3852618"/>
                </a:cubicBezTo>
                <a:lnTo>
                  <a:pt x="4095862" y="3852619"/>
                </a:lnTo>
                <a:lnTo>
                  <a:pt x="4096642" y="3868763"/>
                </a:lnTo>
                <a:lnTo>
                  <a:pt x="4105245" y="3885336"/>
                </a:lnTo>
                <a:lnTo>
                  <a:pt x="4105245" y="3885338"/>
                </a:lnTo>
                <a:cubicBezTo>
                  <a:pt x="4114961" y="3897721"/>
                  <a:pt x="4122367" y="3910318"/>
                  <a:pt x="4127626" y="3923124"/>
                </a:cubicBezTo>
                <a:lnTo>
                  <a:pt x="4137130" y="3962159"/>
                </a:lnTo>
                <a:lnTo>
                  <a:pt x="4121438" y="4043837"/>
                </a:lnTo>
                <a:lnTo>
                  <a:pt x="4121437" y="4043838"/>
                </a:lnTo>
                <a:cubicBezTo>
                  <a:pt x="4112674" y="4063841"/>
                  <a:pt x="4107292" y="4083701"/>
                  <a:pt x="4106316" y="4103824"/>
                </a:cubicBezTo>
                <a:lnTo>
                  <a:pt x="4106316" y="4103825"/>
                </a:lnTo>
                <a:lnTo>
                  <a:pt x="4108283" y="4134255"/>
                </a:lnTo>
                <a:lnTo>
                  <a:pt x="4117627" y="4165381"/>
                </a:lnTo>
                <a:lnTo>
                  <a:pt x="4117627" y="4165383"/>
                </a:lnTo>
                <a:lnTo>
                  <a:pt x="4121532" y="4192387"/>
                </a:lnTo>
                <a:lnTo>
                  <a:pt x="4121532" y="4192386"/>
                </a:lnTo>
                <a:cubicBezTo>
                  <a:pt x="4121628" y="4182766"/>
                  <a:pt x="4121056" y="4173479"/>
                  <a:pt x="4117627" y="4165382"/>
                </a:cubicBezTo>
                <a:lnTo>
                  <a:pt x="4117627" y="4165381"/>
                </a:lnTo>
                <a:lnTo>
                  <a:pt x="4106316" y="4103825"/>
                </a:lnTo>
                <a:lnTo>
                  <a:pt x="4121437" y="4043839"/>
                </a:lnTo>
                <a:lnTo>
                  <a:pt x="4121438" y="4043837"/>
                </a:lnTo>
                <a:lnTo>
                  <a:pt x="4134740" y="4002409"/>
                </a:lnTo>
                <a:lnTo>
                  <a:pt x="4137130" y="3962159"/>
                </a:lnTo>
                <a:lnTo>
                  <a:pt x="4137130" y="3962158"/>
                </a:lnTo>
                <a:cubicBezTo>
                  <a:pt x="4134868" y="3935726"/>
                  <a:pt x="4124677" y="3910103"/>
                  <a:pt x="4105245" y="3885337"/>
                </a:cubicBezTo>
                <a:lnTo>
                  <a:pt x="4105245" y="3885336"/>
                </a:lnTo>
                <a:lnTo>
                  <a:pt x="4095862" y="3852619"/>
                </a:lnTo>
                <a:lnTo>
                  <a:pt x="4110197" y="3822472"/>
                </a:lnTo>
                <a:cubicBezTo>
                  <a:pt x="4118389" y="3811613"/>
                  <a:pt x="4123533" y="3800896"/>
                  <a:pt x="4125128" y="3789776"/>
                </a:cubicBezTo>
                <a:lnTo>
                  <a:pt x="4125128" y="3789775"/>
                </a:lnTo>
                <a:cubicBezTo>
                  <a:pt x="4126724" y="3778654"/>
                  <a:pt x="4124771" y="3767129"/>
                  <a:pt x="4118771" y="3754651"/>
                </a:cubicBezTo>
                <a:lnTo>
                  <a:pt x="4118389" y="3734837"/>
                </a:lnTo>
                <a:lnTo>
                  <a:pt x="4122437" y="3680163"/>
                </a:lnTo>
                <a:lnTo>
                  <a:pt x="4122437" y="3680162"/>
                </a:lnTo>
                <a:lnTo>
                  <a:pt x="4118836" y="3665923"/>
                </a:lnTo>
                <a:lnTo>
                  <a:pt x="4115925" y="3654415"/>
                </a:lnTo>
                <a:lnTo>
                  <a:pt x="4115925" y="3654415"/>
                </a:lnTo>
                <a:lnTo>
                  <a:pt x="4115925" y="3654415"/>
                </a:lnTo>
                <a:cubicBezTo>
                  <a:pt x="4112115" y="3646122"/>
                  <a:pt x="4106436" y="3638156"/>
                  <a:pt x="4098196" y="3630631"/>
                </a:cubicBezTo>
                <a:cubicBezTo>
                  <a:pt x="4091718" y="3624724"/>
                  <a:pt x="4089052" y="3614818"/>
                  <a:pt x="4084670" y="3606816"/>
                </a:cubicBezTo>
                <a:cubicBezTo>
                  <a:pt x="4080193" y="3598434"/>
                  <a:pt x="4076942" y="3592231"/>
                  <a:pt x="4074924" y="3587173"/>
                </a:cubicBezTo>
                <a:lnTo>
                  <a:pt x="4072572" y="3574407"/>
                </a:lnTo>
                <a:lnTo>
                  <a:pt x="4077651" y="3562320"/>
                </a:lnTo>
                <a:cubicBezTo>
                  <a:pt x="4080586" y="3557715"/>
                  <a:pt x="4084765" y="3552190"/>
                  <a:pt x="4090194" y="3544713"/>
                </a:cubicBezTo>
                <a:cubicBezTo>
                  <a:pt x="4101624" y="3529090"/>
                  <a:pt x="4113245" y="3507563"/>
                  <a:pt x="4112293" y="3489467"/>
                </a:cubicBezTo>
                <a:cubicBezTo>
                  <a:pt x="4106579" y="3380305"/>
                  <a:pt x="4134011" y="3276480"/>
                  <a:pt x="4159920" y="3172654"/>
                </a:cubicBezTo>
                <a:cubicBezTo>
                  <a:pt x="4167922" y="3140649"/>
                  <a:pt x="4172160" y="3109025"/>
                  <a:pt x="4172375" y="3077401"/>
                </a:cubicBezTo>
                <a:lnTo>
                  <a:pt x="4172375" y="3077400"/>
                </a:lnTo>
                <a:cubicBezTo>
                  <a:pt x="4172589" y="3045776"/>
                  <a:pt x="4168779" y="3014152"/>
                  <a:pt x="4160682" y="2982147"/>
                </a:cubicBezTo>
                <a:lnTo>
                  <a:pt x="4157098" y="2947862"/>
                </a:lnTo>
                <a:lnTo>
                  <a:pt x="4157099" y="2947858"/>
                </a:lnTo>
                <a:lnTo>
                  <a:pt x="4165004" y="2903549"/>
                </a:lnTo>
                <a:lnTo>
                  <a:pt x="4181637" y="2848793"/>
                </a:lnTo>
                <a:cubicBezTo>
                  <a:pt x="4182970" y="2844316"/>
                  <a:pt x="4186256" y="2839982"/>
                  <a:pt x="4190328" y="2836172"/>
                </a:cubicBezTo>
                <a:close/>
                <a:moveTo>
                  <a:pt x="3705842" y="1508457"/>
                </a:moveTo>
                <a:lnTo>
                  <a:pt x="3677748" y="1596213"/>
                </a:lnTo>
                <a:cubicBezTo>
                  <a:pt x="3675271" y="1604978"/>
                  <a:pt x="3676796" y="1615836"/>
                  <a:pt x="3679653" y="1624980"/>
                </a:cubicBezTo>
                <a:cubicBezTo>
                  <a:pt x="3689369" y="1656223"/>
                  <a:pt x="3713754" y="1676036"/>
                  <a:pt x="3736234" y="1697753"/>
                </a:cubicBezTo>
                <a:cubicBezTo>
                  <a:pt x="3746141" y="1707279"/>
                  <a:pt x="3753189" y="1720423"/>
                  <a:pt x="3758903" y="1733188"/>
                </a:cubicBezTo>
                <a:cubicBezTo>
                  <a:pt x="3773574" y="1766335"/>
                  <a:pt x="3786718" y="1800246"/>
                  <a:pt x="3800624" y="1833775"/>
                </a:cubicBezTo>
                <a:cubicBezTo>
                  <a:pt x="3801958" y="1837013"/>
                  <a:pt x="3805387" y="1839679"/>
                  <a:pt x="3808245" y="1842158"/>
                </a:cubicBezTo>
                <a:cubicBezTo>
                  <a:pt x="3838346" y="1866922"/>
                  <a:pt x="3868635" y="1891497"/>
                  <a:pt x="3898736" y="1916454"/>
                </a:cubicBezTo>
                <a:cubicBezTo>
                  <a:pt x="3904450" y="1921216"/>
                  <a:pt x="3908642" y="1928076"/>
                  <a:pt x="3914166" y="1933219"/>
                </a:cubicBezTo>
                <a:cubicBezTo>
                  <a:pt x="3921786" y="1940459"/>
                  <a:pt x="3929027" y="1949603"/>
                  <a:pt x="3938171" y="1953413"/>
                </a:cubicBezTo>
                <a:cubicBezTo>
                  <a:pt x="3966936" y="1965224"/>
                  <a:pt x="3979320" y="1987894"/>
                  <a:pt x="3984654" y="2016469"/>
                </a:cubicBezTo>
                <a:cubicBezTo>
                  <a:pt x="3989607" y="2042570"/>
                  <a:pt x="3993799" y="2068669"/>
                  <a:pt x="3999513" y="2094578"/>
                </a:cubicBezTo>
                <a:cubicBezTo>
                  <a:pt x="4006371" y="2126201"/>
                  <a:pt x="4013801" y="2157636"/>
                  <a:pt x="4022184" y="2188879"/>
                </a:cubicBezTo>
                <a:cubicBezTo>
                  <a:pt x="4025804" y="2202404"/>
                  <a:pt x="4029994" y="2216692"/>
                  <a:pt x="4037424" y="2228314"/>
                </a:cubicBezTo>
                <a:cubicBezTo>
                  <a:pt x="4057999" y="2260890"/>
                  <a:pt x="4071905" y="2295753"/>
                  <a:pt x="4066381" y="2334044"/>
                </a:cubicBezTo>
                <a:cubicBezTo>
                  <a:pt x="4061999" y="2364715"/>
                  <a:pt x="4073239" y="2390434"/>
                  <a:pt x="4090766" y="2409485"/>
                </a:cubicBezTo>
                <a:cubicBezTo>
                  <a:pt x="4098720" y="2418154"/>
                  <a:pt x="4104233" y="2426976"/>
                  <a:pt x="4107867" y="2435912"/>
                </a:cubicBezTo>
                <a:lnTo>
                  <a:pt x="4113698" y="2463017"/>
                </a:lnTo>
                <a:lnTo>
                  <a:pt x="4105056" y="2518262"/>
                </a:lnTo>
                <a:lnTo>
                  <a:pt x="4105055" y="2518263"/>
                </a:lnTo>
                <a:cubicBezTo>
                  <a:pt x="4102388" y="2527789"/>
                  <a:pt x="4101244" y="2536456"/>
                  <a:pt x="4101411" y="2545005"/>
                </a:cubicBezTo>
                <a:lnTo>
                  <a:pt x="4101411" y="2545006"/>
                </a:lnTo>
                <a:cubicBezTo>
                  <a:pt x="4101577" y="2553555"/>
                  <a:pt x="4103054" y="2561985"/>
                  <a:pt x="4105625" y="2571034"/>
                </a:cubicBezTo>
                <a:cubicBezTo>
                  <a:pt x="4117627" y="2612945"/>
                  <a:pt x="4150204" y="2640950"/>
                  <a:pt x="4178779" y="2668001"/>
                </a:cubicBezTo>
                <a:cubicBezTo>
                  <a:pt x="4203164" y="2691054"/>
                  <a:pt x="4216880" y="2716963"/>
                  <a:pt x="4227170" y="2745348"/>
                </a:cubicBezTo>
                <a:lnTo>
                  <a:pt x="4227170" y="2745351"/>
                </a:lnTo>
                <a:lnTo>
                  <a:pt x="4233090" y="2778005"/>
                </a:lnTo>
                <a:lnTo>
                  <a:pt x="4232670" y="2785439"/>
                </a:lnTo>
                <a:lnTo>
                  <a:pt x="4222591" y="2811779"/>
                </a:lnTo>
                <a:lnTo>
                  <a:pt x="4222587" y="2811786"/>
                </a:lnTo>
                <a:lnTo>
                  <a:pt x="4222588" y="2811786"/>
                </a:lnTo>
                <a:lnTo>
                  <a:pt x="4222591" y="2811779"/>
                </a:lnTo>
                <a:lnTo>
                  <a:pt x="4232241" y="2793022"/>
                </a:lnTo>
                <a:lnTo>
                  <a:pt x="4232670" y="2785439"/>
                </a:lnTo>
                <a:lnTo>
                  <a:pt x="4233870" y="2782304"/>
                </a:lnTo>
                <a:lnTo>
                  <a:pt x="4233090" y="2778005"/>
                </a:lnTo>
                <a:lnTo>
                  <a:pt x="4233500" y="2770757"/>
                </a:lnTo>
                <a:lnTo>
                  <a:pt x="4227170" y="2745351"/>
                </a:lnTo>
                <a:lnTo>
                  <a:pt x="4227170" y="2745347"/>
                </a:lnTo>
                <a:cubicBezTo>
                  <a:pt x="4216880" y="2716962"/>
                  <a:pt x="4203164" y="2691053"/>
                  <a:pt x="4178779" y="2668000"/>
                </a:cubicBezTo>
                <a:cubicBezTo>
                  <a:pt x="4150204" y="2640949"/>
                  <a:pt x="4117627" y="2612944"/>
                  <a:pt x="4105625" y="2571033"/>
                </a:cubicBezTo>
                <a:lnTo>
                  <a:pt x="4101411" y="2545006"/>
                </a:lnTo>
                <a:lnTo>
                  <a:pt x="4105055" y="2518264"/>
                </a:lnTo>
                <a:lnTo>
                  <a:pt x="4105056" y="2518262"/>
                </a:lnTo>
                <a:lnTo>
                  <a:pt x="4111636" y="2490550"/>
                </a:lnTo>
                <a:lnTo>
                  <a:pt x="4113698" y="2463017"/>
                </a:lnTo>
                <a:lnTo>
                  <a:pt x="4113698" y="2463016"/>
                </a:lnTo>
                <a:cubicBezTo>
                  <a:pt x="4112817" y="2444776"/>
                  <a:pt x="4106674" y="2426821"/>
                  <a:pt x="4090766" y="2409484"/>
                </a:cubicBezTo>
                <a:cubicBezTo>
                  <a:pt x="4073239" y="2390433"/>
                  <a:pt x="4061999" y="2364714"/>
                  <a:pt x="4066381" y="2334043"/>
                </a:cubicBezTo>
                <a:cubicBezTo>
                  <a:pt x="4071905" y="2295752"/>
                  <a:pt x="4057999" y="2260889"/>
                  <a:pt x="4037424" y="2228313"/>
                </a:cubicBezTo>
                <a:cubicBezTo>
                  <a:pt x="4029994" y="2216691"/>
                  <a:pt x="4025804" y="2202403"/>
                  <a:pt x="4022184" y="2188878"/>
                </a:cubicBezTo>
                <a:cubicBezTo>
                  <a:pt x="4013801" y="2157635"/>
                  <a:pt x="4006371" y="2126200"/>
                  <a:pt x="3999513" y="2094577"/>
                </a:cubicBezTo>
                <a:cubicBezTo>
                  <a:pt x="3993799" y="2068668"/>
                  <a:pt x="3989607" y="2042569"/>
                  <a:pt x="3984654" y="2016468"/>
                </a:cubicBezTo>
                <a:cubicBezTo>
                  <a:pt x="3979320" y="1987893"/>
                  <a:pt x="3966936" y="1965223"/>
                  <a:pt x="3938171" y="1953412"/>
                </a:cubicBezTo>
                <a:cubicBezTo>
                  <a:pt x="3929027" y="1949602"/>
                  <a:pt x="3921786" y="1940458"/>
                  <a:pt x="3914166" y="1933218"/>
                </a:cubicBezTo>
                <a:cubicBezTo>
                  <a:pt x="3908642" y="1928075"/>
                  <a:pt x="3904450" y="1921215"/>
                  <a:pt x="3898736" y="1916453"/>
                </a:cubicBezTo>
                <a:cubicBezTo>
                  <a:pt x="3868635" y="1891496"/>
                  <a:pt x="3838346" y="1866921"/>
                  <a:pt x="3808245" y="1842157"/>
                </a:cubicBezTo>
                <a:cubicBezTo>
                  <a:pt x="3805387" y="1839678"/>
                  <a:pt x="3801958" y="1837012"/>
                  <a:pt x="3800624" y="1833774"/>
                </a:cubicBezTo>
                <a:cubicBezTo>
                  <a:pt x="3786718" y="1800245"/>
                  <a:pt x="3773575" y="1766334"/>
                  <a:pt x="3758903" y="1733187"/>
                </a:cubicBezTo>
                <a:cubicBezTo>
                  <a:pt x="3753189" y="1720422"/>
                  <a:pt x="3746141" y="1707278"/>
                  <a:pt x="3736235" y="1697752"/>
                </a:cubicBezTo>
                <a:cubicBezTo>
                  <a:pt x="3713755" y="1676035"/>
                  <a:pt x="3689369" y="1656222"/>
                  <a:pt x="3679653" y="1624979"/>
                </a:cubicBezTo>
                <a:cubicBezTo>
                  <a:pt x="3676797" y="1615835"/>
                  <a:pt x="3675272" y="1604977"/>
                  <a:pt x="3677749" y="1596212"/>
                </a:cubicBezTo>
                <a:close/>
                <a:moveTo>
                  <a:pt x="3724447" y="1459072"/>
                </a:moveTo>
                <a:lnTo>
                  <a:pt x="3724446" y="1459073"/>
                </a:lnTo>
                <a:lnTo>
                  <a:pt x="3715229" y="1481571"/>
                </a:lnTo>
                <a:close/>
                <a:moveTo>
                  <a:pt x="3743640" y="1268757"/>
                </a:moveTo>
                <a:cubicBezTo>
                  <a:pt x="3744092" y="1275401"/>
                  <a:pt x="3745664" y="1281688"/>
                  <a:pt x="3748807" y="1286069"/>
                </a:cubicBezTo>
                <a:cubicBezTo>
                  <a:pt x="3763380" y="1306929"/>
                  <a:pt x="3769620" y="1328552"/>
                  <a:pt x="3771144" y="1350627"/>
                </a:cubicBezTo>
                <a:lnTo>
                  <a:pt x="3765550" y="1413839"/>
                </a:lnTo>
                <a:lnTo>
                  <a:pt x="3771145" y="1350626"/>
                </a:lnTo>
                <a:cubicBezTo>
                  <a:pt x="3769620" y="1328551"/>
                  <a:pt x="3763381" y="1306929"/>
                  <a:pt x="3748807" y="1286068"/>
                </a:cubicBezTo>
                <a:close/>
                <a:moveTo>
                  <a:pt x="3685369" y="773034"/>
                </a:moveTo>
                <a:lnTo>
                  <a:pt x="3685369" y="773035"/>
                </a:lnTo>
                <a:cubicBezTo>
                  <a:pt x="3687655" y="800276"/>
                  <a:pt x="3690893" y="827329"/>
                  <a:pt x="3693369" y="854379"/>
                </a:cubicBezTo>
                <a:cubicBezTo>
                  <a:pt x="3695655" y="878956"/>
                  <a:pt x="3696417" y="903722"/>
                  <a:pt x="3724422" y="915343"/>
                </a:cubicBezTo>
                <a:cubicBezTo>
                  <a:pt x="3728804" y="917059"/>
                  <a:pt x="3732042" y="922773"/>
                  <a:pt x="3734900" y="927155"/>
                </a:cubicBezTo>
                <a:cubicBezTo>
                  <a:pt x="3778908" y="994785"/>
                  <a:pt x="3777764" y="1030980"/>
                  <a:pt x="3731280" y="1097087"/>
                </a:cubicBezTo>
                <a:cubicBezTo>
                  <a:pt x="3726518" y="1103945"/>
                  <a:pt x="3723088" y="1118613"/>
                  <a:pt x="3726898" y="1123185"/>
                </a:cubicBezTo>
                <a:cubicBezTo>
                  <a:pt x="3742710" y="1142617"/>
                  <a:pt x="3749759" y="1162953"/>
                  <a:pt x="3751617" y="1184028"/>
                </a:cubicBezTo>
                <a:cubicBezTo>
                  <a:pt x="3749759" y="1162953"/>
                  <a:pt x="3742711" y="1142616"/>
                  <a:pt x="3726899" y="1123184"/>
                </a:cubicBezTo>
                <a:cubicBezTo>
                  <a:pt x="3723089" y="1118612"/>
                  <a:pt x="3726519" y="1103944"/>
                  <a:pt x="3731281" y="1097086"/>
                </a:cubicBezTo>
                <a:cubicBezTo>
                  <a:pt x="3777765" y="1030979"/>
                  <a:pt x="3778909" y="994784"/>
                  <a:pt x="3734901" y="927154"/>
                </a:cubicBezTo>
                <a:cubicBezTo>
                  <a:pt x="3732043" y="922772"/>
                  <a:pt x="3728805" y="917058"/>
                  <a:pt x="3724423" y="915342"/>
                </a:cubicBezTo>
                <a:cubicBezTo>
                  <a:pt x="3696417" y="903721"/>
                  <a:pt x="3695655" y="878955"/>
                  <a:pt x="3693369" y="854378"/>
                </a:cubicBezTo>
                <a:close/>
                <a:moveTo>
                  <a:pt x="3740770" y="517850"/>
                </a:moveTo>
                <a:lnTo>
                  <a:pt x="3731852" y="556047"/>
                </a:lnTo>
                <a:cubicBezTo>
                  <a:pt x="3729756" y="564048"/>
                  <a:pt x="3724232" y="572622"/>
                  <a:pt x="3725374" y="580050"/>
                </a:cubicBezTo>
                <a:cubicBezTo>
                  <a:pt x="3728708" y="601578"/>
                  <a:pt x="3726279" y="622200"/>
                  <a:pt x="3721993" y="642537"/>
                </a:cubicBezTo>
                <a:lnTo>
                  <a:pt x="3709470" y="694927"/>
                </a:lnTo>
                <a:lnTo>
                  <a:pt x="3721994" y="642536"/>
                </a:lnTo>
                <a:cubicBezTo>
                  <a:pt x="3726280" y="622200"/>
                  <a:pt x="3728709" y="601577"/>
                  <a:pt x="3725375" y="580049"/>
                </a:cubicBezTo>
                <a:cubicBezTo>
                  <a:pt x="3724233" y="572621"/>
                  <a:pt x="3729757" y="564047"/>
                  <a:pt x="3731853" y="556046"/>
                </a:cubicBezTo>
                <a:close/>
                <a:moveTo>
                  <a:pt x="3754065" y="298168"/>
                </a:moveTo>
                <a:lnTo>
                  <a:pt x="3739283" y="313532"/>
                </a:lnTo>
                <a:lnTo>
                  <a:pt x="3739283" y="313532"/>
                </a:lnTo>
                <a:lnTo>
                  <a:pt x="3739282" y="313533"/>
                </a:lnTo>
                <a:cubicBezTo>
                  <a:pt x="3735090" y="316389"/>
                  <a:pt x="3737376" y="330298"/>
                  <a:pt x="3738710" y="338870"/>
                </a:cubicBezTo>
                <a:lnTo>
                  <a:pt x="3738716" y="338898"/>
                </a:lnTo>
                <a:lnTo>
                  <a:pt x="3748617" y="395639"/>
                </a:lnTo>
                <a:lnTo>
                  <a:pt x="3744807" y="367327"/>
                </a:lnTo>
                <a:lnTo>
                  <a:pt x="3738716" y="338898"/>
                </a:lnTo>
                <a:lnTo>
                  <a:pt x="3738711" y="338869"/>
                </a:lnTo>
                <a:cubicBezTo>
                  <a:pt x="3738044" y="334583"/>
                  <a:pt x="3737139" y="328963"/>
                  <a:pt x="3736925" y="324057"/>
                </a:cubicBezTo>
                <a:lnTo>
                  <a:pt x="3739283" y="313532"/>
                </a:lnTo>
                <a:close/>
                <a:moveTo>
                  <a:pt x="3761610" y="281567"/>
                </a:moveTo>
                <a:lnTo>
                  <a:pt x="3756715" y="295414"/>
                </a:lnTo>
                <a:lnTo>
                  <a:pt x="3756716" y="295414"/>
                </a:lnTo>
                <a:close/>
                <a:moveTo>
                  <a:pt x="3748290" y="24485"/>
                </a:moveTo>
                <a:lnTo>
                  <a:pt x="3746027" y="74128"/>
                </a:lnTo>
                <a:cubicBezTo>
                  <a:pt x="3746950" y="91491"/>
                  <a:pt x="3749260" y="108702"/>
                  <a:pt x="3751951" y="125860"/>
                </a:cubicBezTo>
                <a:lnTo>
                  <a:pt x="3756346" y="153386"/>
                </a:lnTo>
                <a:lnTo>
                  <a:pt x="3764619" y="228943"/>
                </a:lnTo>
                <a:lnTo>
                  <a:pt x="3760160" y="177270"/>
                </a:lnTo>
                <a:lnTo>
                  <a:pt x="3756346" y="153386"/>
                </a:lnTo>
                <a:lnTo>
                  <a:pt x="3756147" y="151568"/>
                </a:lnTo>
                <a:cubicBezTo>
                  <a:pt x="3751917" y="125875"/>
                  <a:pt x="3747412" y="100173"/>
                  <a:pt x="3746028" y="74128"/>
                </a:cubicBezTo>
                <a:close/>
                <a:moveTo>
                  <a:pt x="3745709" y="0"/>
                </a:moveTo>
                <a:lnTo>
                  <a:pt x="3748427" y="21485"/>
                </a:lnTo>
                <a:lnTo>
                  <a:pt x="3745709" y="0"/>
                </a:lnTo>
                <a:lnTo>
                  <a:pt x="4209817" y="0"/>
                </a:lnTo>
                <a:lnTo>
                  <a:pt x="4208690" y="2816"/>
                </a:lnTo>
                <a:cubicBezTo>
                  <a:pt x="4200308" y="21485"/>
                  <a:pt x="4197640" y="43011"/>
                  <a:pt x="4194592" y="63586"/>
                </a:cubicBezTo>
                <a:cubicBezTo>
                  <a:pt x="4189067" y="101307"/>
                  <a:pt x="4185637" y="139218"/>
                  <a:pt x="4180685" y="176938"/>
                </a:cubicBezTo>
                <a:cubicBezTo>
                  <a:pt x="4179541" y="184940"/>
                  <a:pt x="4177447" y="194084"/>
                  <a:pt x="4172683" y="200181"/>
                </a:cubicBezTo>
                <a:cubicBezTo>
                  <a:pt x="4140678" y="241900"/>
                  <a:pt x="4131725" y="292578"/>
                  <a:pt x="4134771" y="340773"/>
                </a:cubicBezTo>
                <a:cubicBezTo>
                  <a:pt x="4137060" y="378685"/>
                  <a:pt x="4138774" y="415834"/>
                  <a:pt x="4135536" y="453363"/>
                </a:cubicBezTo>
                <a:cubicBezTo>
                  <a:pt x="4135344" y="456221"/>
                  <a:pt x="4135726" y="460031"/>
                  <a:pt x="4137250" y="462125"/>
                </a:cubicBezTo>
                <a:cubicBezTo>
                  <a:pt x="4147346" y="475080"/>
                  <a:pt x="4148108" y="488606"/>
                  <a:pt x="4149822" y="505181"/>
                </a:cubicBezTo>
                <a:cubicBezTo>
                  <a:pt x="4152300" y="528614"/>
                  <a:pt x="4150584" y="550140"/>
                  <a:pt x="4146394" y="571859"/>
                </a:cubicBezTo>
                <a:cubicBezTo>
                  <a:pt x="4143346" y="587671"/>
                  <a:pt x="4137060" y="603672"/>
                  <a:pt x="4129057" y="617771"/>
                </a:cubicBezTo>
                <a:cubicBezTo>
                  <a:pt x="4117817" y="637391"/>
                  <a:pt x="4113437" y="656254"/>
                  <a:pt x="4128295" y="674922"/>
                </a:cubicBezTo>
                <a:cubicBezTo>
                  <a:pt x="4144108" y="695115"/>
                  <a:pt x="4138584" y="717976"/>
                  <a:pt x="4139154" y="740267"/>
                </a:cubicBezTo>
                <a:cubicBezTo>
                  <a:pt x="4139346" y="749981"/>
                  <a:pt x="4138964" y="760269"/>
                  <a:pt x="4141440" y="769604"/>
                </a:cubicBezTo>
                <a:cubicBezTo>
                  <a:pt x="4148490" y="796654"/>
                  <a:pt x="4159158" y="822755"/>
                  <a:pt x="4163920" y="850188"/>
                </a:cubicBezTo>
                <a:cubicBezTo>
                  <a:pt x="4166587" y="865429"/>
                  <a:pt x="4161824" y="882383"/>
                  <a:pt x="4158396" y="898197"/>
                </a:cubicBezTo>
                <a:cubicBezTo>
                  <a:pt x="4154776" y="914199"/>
                  <a:pt x="4149252" y="930010"/>
                  <a:pt x="4143536" y="945443"/>
                </a:cubicBezTo>
                <a:cubicBezTo>
                  <a:pt x="4139726" y="955919"/>
                  <a:pt x="4136106" y="967349"/>
                  <a:pt x="4129247" y="975732"/>
                </a:cubicBezTo>
                <a:cubicBezTo>
                  <a:pt x="4113627" y="994784"/>
                  <a:pt x="4110959" y="1014405"/>
                  <a:pt x="4119151" y="1036886"/>
                </a:cubicBezTo>
                <a:cubicBezTo>
                  <a:pt x="4120485" y="1040314"/>
                  <a:pt x="4120485" y="1044314"/>
                  <a:pt x="4120675" y="1048124"/>
                </a:cubicBezTo>
                <a:cubicBezTo>
                  <a:pt x="4124675" y="1109090"/>
                  <a:pt x="4127153" y="1170050"/>
                  <a:pt x="4133249" y="1230632"/>
                </a:cubicBezTo>
                <a:cubicBezTo>
                  <a:pt x="4135726" y="1255205"/>
                  <a:pt x="4146584" y="1278828"/>
                  <a:pt x="4153442" y="1303023"/>
                </a:cubicBezTo>
                <a:cubicBezTo>
                  <a:pt x="4154776" y="1307977"/>
                  <a:pt x="4156872" y="1313503"/>
                  <a:pt x="4155918" y="1318455"/>
                </a:cubicBezTo>
                <a:cubicBezTo>
                  <a:pt x="4146394" y="1372367"/>
                  <a:pt x="4160300" y="1422853"/>
                  <a:pt x="4178589" y="1472574"/>
                </a:cubicBezTo>
                <a:cubicBezTo>
                  <a:pt x="4180495" y="1477716"/>
                  <a:pt x="4179923" y="1484003"/>
                  <a:pt x="4179541" y="1489719"/>
                </a:cubicBezTo>
                <a:cubicBezTo>
                  <a:pt x="4178209" y="1505723"/>
                  <a:pt x="4171541" y="1523058"/>
                  <a:pt x="4175541" y="1537536"/>
                </a:cubicBezTo>
                <a:cubicBezTo>
                  <a:pt x="4186591" y="1576018"/>
                  <a:pt x="4199926" y="1614119"/>
                  <a:pt x="4216690" y="1650316"/>
                </a:cubicBezTo>
                <a:cubicBezTo>
                  <a:pt x="4233645" y="1687085"/>
                  <a:pt x="4247933" y="1721184"/>
                  <a:pt x="4230789" y="1763286"/>
                </a:cubicBezTo>
                <a:cubicBezTo>
                  <a:pt x="4223548" y="1781193"/>
                  <a:pt x="4228693" y="1804815"/>
                  <a:pt x="4230597" y="1825392"/>
                </a:cubicBezTo>
                <a:cubicBezTo>
                  <a:pt x="4232121" y="1840440"/>
                  <a:pt x="4240696" y="1854919"/>
                  <a:pt x="4240696" y="1869779"/>
                </a:cubicBezTo>
                <a:cubicBezTo>
                  <a:pt x="4240696" y="1909407"/>
                  <a:pt x="4250791" y="1944648"/>
                  <a:pt x="4271366" y="1978939"/>
                </a:cubicBezTo>
                <a:cubicBezTo>
                  <a:pt x="4279367" y="1992278"/>
                  <a:pt x="4274032" y="2013042"/>
                  <a:pt x="4276128" y="2030377"/>
                </a:cubicBezTo>
                <a:cubicBezTo>
                  <a:pt x="4278604" y="2048667"/>
                  <a:pt x="4280890" y="2067524"/>
                  <a:pt x="4286418" y="2085053"/>
                </a:cubicBezTo>
                <a:cubicBezTo>
                  <a:pt x="4300895" y="2130392"/>
                  <a:pt x="4317278" y="2175162"/>
                  <a:pt x="4332518" y="2220311"/>
                </a:cubicBezTo>
                <a:cubicBezTo>
                  <a:pt x="4345093" y="2257458"/>
                  <a:pt x="4335186" y="2294038"/>
                  <a:pt x="4329853" y="2330805"/>
                </a:cubicBezTo>
                <a:cubicBezTo>
                  <a:pt x="4326422" y="2353858"/>
                  <a:pt x="4318230" y="2375382"/>
                  <a:pt x="4330422" y="2401291"/>
                </a:cubicBezTo>
                <a:cubicBezTo>
                  <a:pt x="4342044" y="2426058"/>
                  <a:pt x="4339377" y="2457491"/>
                  <a:pt x="4345663" y="2485306"/>
                </a:cubicBezTo>
                <a:cubicBezTo>
                  <a:pt x="4350997" y="2508741"/>
                  <a:pt x="4359572" y="2531408"/>
                  <a:pt x="4367953" y="2554078"/>
                </a:cubicBezTo>
                <a:cubicBezTo>
                  <a:pt x="4379384" y="2584941"/>
                  <a:pt x="4391384" y="2615420"/>
                  <a:pt x="4385670" y="2649142"/>
                </a:cubicBezTo>
                <a:cubicBezTo>
                  <a:pt x="4379192" y="2687435"/>
                  <a:pt x="4403577" y="2713722"/>
                  <a:pt x="4419771" y="2743825"/>
                </a:cubicBezTo>
                <a:cubicBezTo>
                  <a:pt x="4430819" y="2764589"/>
                  <a:pt x="4439012" y="2787258"/>
                  <a:pt x="4445870" y="2809929"/>
                </a:cubicBezTo>
                <a:cubicBezTo>
                  <a:pt x="4454824" y="2840218"/>
                  <a:pt x="4460158" y="2871461"/>
                  <a:pt x="4468921" y="2901942"/>
                </a:cubicBezTo>
                <a:cubicBezTo>
                  <a:pt x="4482065" y="2948046"/>
                  <a:pt x="4492353" y="2994721"/>
                  <a:pt x="4485113" y="3042727"/>
                </a:cubicBezTo>
                <a:cubicBezTo>
                  <a:pt x="4481875" y="3064826"/>
                  <a:pt x="4482065" y="3085402"/>
                  <a:pt x="4486829" y="3107499"/>
                </a:cubicBezTo>
                <a:cubicBezTo>
                  <a:pt x="4494639" y="3143694"/>
                  <a:pt x="4495592" y="3180843"/>
                  <a:pt x="4524738" y="3209992"/>
                </a:cubicBezTo>
                <a:cubicBezTo>
                  <a:pt x="4535027" y="3220279"/>
                  <a:pt x="4537693" y="3238757"/>
                  <a:pt x="4543028" y="3253808"/>
                </a:cubicBezTo>
                <a:cubicBezTo>
                  <a:pt x="4549315" y="3271144"/>
                  <a:pt x="4546075" y="3283907"/>
                  <a:pt x="4527787" y="3293243"/>
                </a:cubicBezTo>
                <a:cubicBezTo>
                  <a:pt x="4519596" y="3297433"/>
                  <a:pt x="4511594" y="3309436"/>
                  <a:pt x="4510260" y="3318770"/>
                </a:cubicBezTo>
                <a:cubicBezTo>
                  <a:pt x="4506260" y="3346775"/>
                  <a:pt x="4512166" y="3372494"/>
                  <a:pt x="4525122" y="3399545"/>
                </a:cubicBezTo>
                <a:cubicBezTo>
                  <a:pt x="4537313" y="3424882"/>
                  <a:pt x="4535979" y="3456507"/>
                  <a:pt x="4540741" y="3485274"/>
                </a:cubicBezTo>
                <a:cubicBezTo>
                  <a:pt x="4544171" y="3505656"/>
                  <a:pt x="4551219" y="3526041"/>
                  <a:pt x="4551219" y="3546616"/>
                </a:cubicBezTo>
                <a:cubicBezTo>
                  <a:pt x="4551219" y="3572145"/>
                  <a:pt x="4545123" y="3597481"/>
                  <a:pt x="4542837" y="3623200"/>
                </a:cubicBezTo>
                <a:cubicBezTo>
                  <a:pt x="4540933" y="3643203"/>
                  <a:pt x="4541695" y="3663588"/>
                  <a:pt x="4539409" y="3683590"/>
                </a:cubicBezTo>
                <a:cubicBezTo>
                  <a:pt x="4537693" y="3699975"/>
                  <a:pt x="4533313" y="3716167"/>
                  <a:pt x="4529694" y="3732360"/>
                </a:cubicBezTo>
                <a:cubicBezTo>
                  <a:pt x="4528359" y="3738266"/>
                  <a:pt x="4523214" y="3744172"/>
                  <a:pt x="4523976" y="3749505"/>
                </a:cubicBezTo>
                <a:cubicBezTo>
                  <a:pt x="4532169" y="3802466"/>
                  <a:pt x="4495592" y="3840568"/>
                  <a:pt x="4479399" y="3885337"/>
                </a:cubicBezTo>
                <a:cubicBezTo>
                  <a:pt x="4462252" y="3932393"/>
                  <a:pt x="4435964" y="3977924"/>
                  <a:pt x="4443774" y="4030502"/>
                </a:cubicBezTo>
                <a:cubicBezTo>
                  <a:pt x="4448536" y="4062317"/>
                  <a:pt x="4459586" y="4092988"/>
                  <a:pt x="4466255" y="4124613"/>
                </a:cubicBezTo>
                <a:cubicBezTo>
                  <a:pt x="4468541" y="4135853"/>
                  <a:pt x="4468159" y="4148426"/>
                  <a:pt x="4465873" y="4159666"/>
                </a:cubicBezTo>
                <a:cubicBezTo>
                  <a:pt x="4455394" y="4213960"/>
                  <a:pt x="4453871" y="4267492"/>
                  <a:pt x="4471017" y="4320836"/>
                </a:cubicBezTo>
                <a:cubicBezTo>
                  <a:pt x="4473875" y="4329978"/>
                  <a:pt x="4476541" y="4339694"/>
                  <a:pt x="4476541" y="4349221"/>
                </a:cubicBezTo>
                <a:cubicBezTo>
                  <a:pt x="4476541" y="4401418"/>
                  <a:pt x="4472541" y="4452664"/>
                  <a:pt x="4453871" y="4502578"/>
                </a:cubicBezTo>
                <a:cubicBezTo>
                  <a:pt x="4447584" y="4519342"/>
                  <a:pt x="4451584" y="4539727"/>
                  <a:pt x="4450060" y="4558206"/>
                </a:cubicBezTo>
                <a:cubicBezTo>
                  <a:pt x="4448728" y="4575350"/>
                  <a:pt x="4448156" y="4592877"/>
                  <a:pt x="4443774" y="4609451"/>
                </a:cubicBezTo>
                <a:cubicBezTo>
                  <a:pt x="4437298" y="4633646"/>
                  <a:pt x="4436536" y="4656125"/>
                  <a:pt x="4442250" y="4681082"/>
                </a:cubicBezTo>
                <a:cubicBezTo>
                  <a:pt x="4447584" y="4704894"/>
                  <a:pt x="4444919" y="4730613"/>
                  <a:pt x="4445108" y="4755380"/>
                </a:cubicBezTo>
                <a:cubicBezTo>
                  <a:pt x="4445298" y="4783003"/>
                  <a:pt x="4445488" y="4810626"/>
                  <a:pt x="4444537" y="4838249"/>
                </a:cubicBezTo>
                <a:cubicBezTo>
                  <a:pt x="4444156" y="4849299"/>
                  <a:pt x="4436536" y="4861872"/>
                  <a:pt x="4439584" y="4871018"/>
                </a:cubicBezTo>
                <a:cubicBezTo>
                  <a:pt x="4449870" y="4900545"/>
                  <a:pt x="4437488" y="4930074"/>
                  <a:pt x="4443012" y="4959601"/>
                </a:cubicBezTo>
                <a:cubicBezTo>
                  <a:pt x="4445870" y="4974081"/>
                  <a:pt x="4438060" y="4990464"/>
                  <a:pt x="4437298" y="5006085"/>
                </a:cubicBezTo>
                <a:cubicBezTo>
                  <a:pt x="4435964" y="5031613"/>
                  <a:pt x="4436536" y="5057140"/>
                  <a:pt x="4436154" y="5082669"/>
                </a:cubicBezTo>
                <a:cubicBezTo>
                  <a:pt x="4435964" y="5091051"/>
                  <a:pt x="4435203" y="5099244"/>
                  <a:pt x="4434819" y="5107626"/>
                </a:cubicBezTo>
                <a:cubicBezTo>
                  <a:pt x="4434439" y="5115056"/>
                  <a:pt x="4432725" y="5122866"/>
                  <a:pt x="4434057" y="5129915"/>
                </a:cubicBezTo>
                <a:cubicBezTo>
                  <a:pt x="4438822" y="5155444"/>
                  <a:pt x="4446632" y="5180590"/>
                  <a:pt x="4449680" y="5206307"/>
                </a:cubicBezTo>
                <a:cubicBezTo>
                  <a:pt x="4452346" y="5228596"/>
                  <a:pt x="4448728" y="5251649"/>
                  <a:pt x="4450632" y="5274128"/>
                </a:cubicBezTo>
                <a:cubicBezTo>
                  <a:pt x="4453871" y="5313753"/>
                  <a:pt x="4459586" y="5353378"/>
                  <a:pt x="4463207" y="5393004"/>
                </a:cubicBezTo>
                <a:cubicBezTo>
                  <a:pt x="4463968" y="5401578"/>
                  <a:pt x="4459204" y="5410530"/>
                  <a:pt x="4458824" y="5419294"/>
                </a:cubicBezTo>
                <a:cubicBezTo>
                  <a:pt x="4457872" y="5446727"/>
                  <a:pt x="4457680" y="5474160"/>
                  <a:pt x="4457110" y="5501593"/>
                </a:cubicBezTo>
                <a:cubicBezTo>
                  <a:pt x="4456918" y="5517214"/>
                  <a:pt x="4457490" y="5533026"/>
                  <a:pt x="4455776" y="5548459"/>
                </a:cubicBezTo>
                <a:cubicBezTo>
                  <a:pt x="4453490" y="5568841"/>
                  <a:pt x="4450060" y="5587320"/>
                  <a:pt x="4464920" y="5606371"/>
                </a:cubicBezTo>
                <a:cubicBezTo>
                  <a:pt x="4487972" y="5635710"/>
                  <a:pt x="4479018" y="5673049"/>
                  <a:pt x="4484351" y="5706958"/>
                </a:cubicBezTo>
                <a:cubicBezTo>
                  <a:pt x="4485685" y="5715722"/>
                  <a:pt x="4485875" y="5724677"/>
                  <a:pt x="4487399" y="5733439"/>
                </a:cubicBezTo>
                <a:cubicBezTo>
                  <a:pt x="4490257" y="5749633"/>
                  <a:pt x="4493495" y="5765634"/>
                  <a:pt x="4496736" y="5781829"/>
                </a:cubicBezTo>
                <a:cubicBezTo>
                  <a:pt x="4497306" y="5784685"/>
                  <a:pt x="4497498" y="5787923"/>
                  <a:pt x="4498450" y="5790591"/>
                </a:cubicBezTo>
                <a:cubicBezTo>
                  <a:pt x="4506450" y="5815168"/>
                  <a:pt x="4515594" y="5839360"/>
                  <a:pt x="4522072" y="5864317"/>
                </a:cubicBezTo>
                <a:cubicBezTo>
                  <a:pt x="4525311" y="5876510"/>
                  <a:pt x="4525693" y="5890036"/>
                  <a:pt x="4523976" y="5902609"/>
                </a:cubicBezTo>
                <a:cubicBezTo>
                  <a:pt x="4519024" y="5939376"/>
                  <a:pt x="4516928" y="5975763"/>
                  <a:pt x="4524168" y="6012722"/>
                </a:cubicBezTo>
                <a:cubicBezTo>
                  <a:pt x="4527025" y="6027391"/>
                  <a:pt x="4522263" y="6043775"/>
                  <a:pt x="4520548" y="6059396"/>
                </a:cubicBezTo>
                <a:cubicBezTo>
                  <a:pt x="4515976" y="6096735"/>
                  <a:pt x="4511022" y="6134074"/>
                  <a:pt x="4506642" y="6171604"/>
                </a:cubicBezTo>
                <a:cubicBezTo>
                  <a:pt x="4503975" y="6195036"/>
                  <a:pt x="4502450" y="6218659"/>
                  <a:pt x="4499785" y="6242092"/>
                </a:cubicBezTo>
                <a:cubicBezTo>
                  <a:pt x="4496544" y="6269143"/>
                  <a:pt x="4491591" y="6296004"/>
                  <a:pt x="4488923" y="6323057"/>
                </a:cubicBezTo>
                <a:cubicBezTo>
                  <a:pt x="4485875" y="6353918"/>
                  <a:pt x="4485305" y="6384971"/>
                  <a:pt x="4482065" y="6415832"/>
                </a:cubicBezTo>
                <a:cubicBezTo>
                  <a:pt x="4475779" y="6472224"/>
                  <a:pt x="4468349" y="6528423"/>
                  <a:pt x="4461300" y="6584811"/>
                </a:cubicBezTo>
                <a:cubicBezTo>
                  <a:pt x="4454442" y="6639487"/>
                  <a:pt x="4448346" y="6694163"/>
                  <a:pt x="4439775" y="6748457"/>
                </a:cubicBezTo>
                <a:cubicBezTo>
                  <a:pt x="4436154" y="6771318"/>
                  <a:pt x="4426247" y="6793034"/>
                  <a:pt x="4420723" y="6815515"/>
                </a:cubicBezTo>
                <a:lnTo>
                  <a:pt x="4411023" y="6858000"/>
                </a:lnTo>
                <a:lnTo>
                  <a:pt x="4238770" y="6858000"/>
                </a:lnTo>
                <a:lnTo>
                  <a:pt x="0" y="6858000"/>
                </a:lnTo>
                <a:lnTo>
                  <a:pt x="0" y="1"/>
                </a:lnTo>
                <a:close/>
              </a:path>
            </a:pathLst>
          </a:custGeom>
          <a:noFill/>
          <a:extLst>
            <a:ext uri="{909E8E84-426E-40DD-AFC4-6F175D3DCCD1}">
              <a14:hiddenFill xmlns:a14="http://schemas.microsoft.com/office/drawing/2010/main">
                <a:solidFill>
                  <a:srgbClr val="FFFFFF"/>
                </a:solidFill>
              </a14:hiddenFill>
            </a:ext>
          </a:extLst>
        </p:spPr>
      </p:pic>
      <p:grpSp>
        <p:nvGrpSpPr>
          <p:cNvPr id="3081" name="Group 3080">
            <a:extLst>
              <a:ext uri="{FF2B5EF4-FFF2-40B4-BE49-F238E27FC236}">
                <a16:creationId xmlns:a16="http://schemas.microsoft.com/office/drawing/2014/main" id="{A7900967-84CA-47B4-9F1C-E787BAC149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3082" name="Freeform: Shape 3081">
              <a:extLst>
                <a:ext uri="{FF2B5EF4-FFF2-40B4-BE49-F238E27FC236}">
                  <a16:creationId xmlns:a16="http://schemas.microsoft.com/office/drawing/2014/main" id="{CAB3C749-6482-440B-9386-94091006D6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83" name="Freeform: Shape 3082">
              <a:extLst>
                <a:ext uri="{FF2B5EF4-FFF2-40B4-BE49-F238E27FC236}">
                  <a16:creationId xmlns:a16="http://schemas.microsoft.com/office/drawing/2014/main" id="{3C5C6B36-2238-4BBF-87F8-B1B3F5DD5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6332117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7874E-3A60-39E9-9624-C9D81E6395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D112082-C652-766C-CB3D-38C249625889}"/>
              </a:ext>
            </a:extLst>
          </p:cNvPr>
          <p:cNvSpPr>
            <a:spLocks noGrp="1"/>
          </p:cNvSpPr>
          <p:nvPr>
            <p:ph idx="1"/>
          </p:nvPr>
        </p:nvSpPr>
        <p:spPr/>
        <p:txBody>
          <a:bodyPr>
            <a:normAutofit/>
          </a:bodyPr>
          <a:lstStyle/>
          <a:p>
            <a:r>
              <a:rPr lang="en-GB" sz="4400" b="0" i="0" dirty="0">
                <a:solidFill>
                  <a:srgbClr val="000000"/>
                </a:solidFill>
                <a:effectLst/>
                <a:latin typeface="system-ui"/>
              </a:rPr>
              <a:t> James 4 v 2&amp;3</a:t>
            </a:r>
          </a:p>
          <a:p>
            <a:r>
              <a:rPr lang="en-GB" sz="4400" b="0" i="0" dirty="0">
                <a:solidFill>
                  <a:srgbClr val="000000"/>
                </a:solidFill>
                <a:effectLst/>
                <a:latin typeface="system-ui"/>
              </a:rPr>
              <a:t>You do not have because you do not ask God. </a:t>
            </a:r>
            <a:r>
              <a:rPr lang="en-GB" sz="4400" b="1" i="0" baseline="30000" dirty="0">
                <a:solidFill>
                  <a:srgbClr val="000000"/>
                </a:solidFill>
                <a:effectLst/>
                <a:latin typeface="system-ui"/>
              </a:rPr>
              <a:t> </a:t>
            </a:r>
            <a:r>
              <a:rPr lang="en-GB" sz="4400" b="0" i="0" dirty="0">
                <a:solidFill>
                  <a:srgbClr val="000000"/>
                </a:solidFill>
                <a:effectLst/>
                <a:latin typeface="system-ui"/>
              </a:rPr>
              <a:t>When you ask, you do not receive, because you ask with </a:t>
            </a:r>
            <a:r>
              <a:rPr lang="en-GB" sz="4400" b="1" i="1" dirty="0">
                <a:solidFill>
                  <a:srgbClr val="000000"/>
                </a:solidFill>
                <a:effectLst/>
                <a:latin typeface="system-ui"/>
              </a:rPr>
              <a:t>wrong motives</a:t>
            </a:r>
            <a:r>
              <a:rPr lang="en-GB" sz="4400" b="0" i="0" dirty="0">
                <a:solidFill>
                  <a:srgbClr val="000000"/>
                </a:solidFill>
                <a:effectLst/>
                <a:latin typeface="system-ui"/>
              </a:rPr>
              <a:t>, that you may spend what you get on your pleasures.</a:t>
            </a:r>
            <a:endParaRPr lang="en-GB" sz="4400" dirty="0"/>
          </a:p>
        </p:txBody>
      </p:sp>
    </p:spTree>
    <p:extLst>
      <p:ext uri="{BB962C8B-B14F-4D97-AF65-F5344CB8AC3E}">
        <p14:creationId xmlns:p14="http://schemas.microsoft.com/office/powerpoint/2010/main" val="9379836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EE096-B258-50FD-623A-773C2A2CF1F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35E68EE-C36D-4988-6D9C-99BE44B72D80}"/>
              </a:ext>
            </a:extLst>
          </p:cNvPr>
          <p:cNvSpPr>
            <a:spLocks noGrp="1"/>
          </p:cNvSpPr>
          <p:nvPr>
            <p:ph idx="1"/>
          </p:nvPr>
        </p:nvSpPr>
        <p:spPr/>
        <p:txBody>
          <a:bodyPr/>
          <a:lstStyle/>
          <a:p>
            <a:r>
              <a:rPr lang="en-GB" sz="3600" dirty="0"/>
              <a:t>Pray with the right motive!</a:t>
            </a:r>
          </a:p>
          <a:p>
            <a:r>
              <a:rPr lang="en-GB" sz="3600" dirty="0"/>
              <a:t>Confess any sin in your heart so you will be forgiven so God will hear your prayers</a:t>
            </a:r>
          </a:p>
          <a:p>
            <a:r>
              <a:rPr lang="en-GB" sz="3600" dirty="0"/>
              <a:t>Spend time with Him so your prayers will be according to his will.</a:t>
            </a:r>
          </a:p>
          <a:p>
            <a:r>
              <a:rPr lang="en-GB" sz="3600" dirty="0"/>
              <a:t>Have belief and confidence that He hears and will answer every prayer</a:t>
            </a:r>
          </a:p>
          <a:p>
            <a:endParaRPr lang="en-GB" dirty="0"/>
          </a:p>
          <a:p>
            <a:endParaRPr lang="en-GB" dirty="0"/>
          </a:p>
          <a:p>
            <a:endParaRPr lang="en-GB" dirty="0"/>
          </a:p>
        </p:txBody>
      </p:sp>
    </p:spTree>
    <p:extLst>
      <p:ext uri="{BB962C8B-B14F-4D97-AF65-F5344CB8AC3E}">
        <p14:creationId xmlns:p14="http://schemas.microsoft.com/office/powerpoint/2010/main" val="1405549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7E509-B2D7-77A8-D2C5-9A222486946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17F950E-E42E-78E1-1FCB-4C4320725E2F}"/>
              </a:ext>
            </a:extLst>
          </p:cNvPr>
          <p:cNvSpPr>
            <a:spLocks noGrp="1"/>
          </p:cNvSpPr>
          <p:nvPr>
            <p:ph idx="1"/>
          </p:nvPr>
        </p:nvSpPr>
        <p:spPr/>
        <p:txBody>
          <a:bodyPr>
            <a:normAutofit/>
          </a:bodyPr>
          <a:lstStyle/>
          <a:p>
            <a:r>
              <a:rPr lang="en-GB" sz="3600" b="1" i="0" baseline="30000" dirty="0">
                <a:solidFill>
                  <a:srgbClr val="000000"/>
                </a:solidFill>
                <a:effectLst/>
                <a:latin typeface="system-ui"/>
              </a:rPr>
              <a:t> </a:t>
            </a:r>
            <a:r>
              <a:rPr lang="en-GB" sz="3600" b="0" i="0" dirty="0">
                <a:solidFill>
                  <a:srgbClr val="000000"/>
                </a:solidFill>
                <a:effectLst/>
                <a:latin typeface="system-ui"/>
              </a:rPr>
              <a:t>Hebrews 4 v 16 Let us then approach God’s throne of grace with confidence, so that we may receive mercy and find grace to help us in our time of need.</a:t>
            </a:r>
            <a:endParaRPr lang="en-GB" sz="3600" dirty="0"/>
          </a:p>
        </p:txBody>
      </p:sp>
    </p:spTree>
    <p:extLst>
      <p:ext uri="{BB962C8B-B14F-4D97-AF65-F5344CB8AC3E}">
        <p14:creationId xmlns:p14="http://schemas.microsoft.com/office/powerpoint/2010/main" val="34910081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7E509-B2D7-77A8-D2C5-9A222486946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17F950E-E42E-78E1-1FCB-4C4320725E2F}"/>
              </a:ext>
            </a:extLst>
          </p:cNvPr>
          <p:cNvSpPr>
            <a:spLocks noGrp="1"/>
          </p:cNvSpPr>
          <p:nvPr>
            <p:ph idx="1"/>
          </p:nvPr>
        </p:nvSpPr>
        <p:spPr>
          <a:xfrm>
            <a:off x="443883" y="488272"/>
            <a:ext cx="10909917" cy="5688691"/>
          </a:xfrm>
        </p:spPr>
        <p:txBody>
          <a:bodyPr>
            <a:normAutofit/>
          </a:bodyPr>
          <a:lstStyle/>
          <a:p>
            <a:pPr marL="0" indent="0" algn="l">
              <a:buNone/>
            </a:pPr>
            <a:r>
              <a:rPr lang="en-GB" sz="3600" b="1" i="0" baseline="30000" dirty="0">
                <a:solidFill>
                  <a:srgbClr val="000000"/>
                </a:solidFill>
                <a:effectLst/>
                <a:latin typeface="system-ui"/>
              </a:rPr>
              <a:t> </a:t>
            </a:r>
            <a:r>
              <a:rPr lang="en-GB" sz="3600" b="0" i="0" dirty="0">
                <a:solidFill>
                  <a:srgbClr val="000000"/>
                </a:solidFill>
                <a:effectLst/>
                <a:latin typeface="system-ui"/>
              </a:rPr>
              <a:t>Matthew 7 v 7-11</a:t>
            </a:r>
          </a:p>
          <a:p>
            <a:pPr marL="0" indent="0">
              <a:buNone/>
            </a:pPr>
            <a:r>
              <a:rPr lang="en-GB" sz="3600" dirty="0">
                <a:solidFill>
                  <a:srgbClr val="000000"/>
                </a:solidFill>
                <a:latin typeface="system-ui"/>
              </a:rPr>
              <a:t>“Ask </a:t>
            </a:r>
            <a:r>
              <a:rPr lang="en-GB" sz="3600" b="0" i="0" dirty="0">
                <a:solidFill>
                  <a:srgbClr val="000000"/>
                </a:solidFill>
                <a:effectLst/>
                <a:latin typeface="system-ui"/>
              </a:rPr>
              <a:t>and it will be given to you; seek and you will find; knock and the door will be opened to you. </a:t>
            </a:r>
            <a:r>
              <a:rPr lang="en-GB" sz="3600" b="1" i="0" baseline="30000" dirty="0">
                <a:solidFill>
                  <a:srgbClr val="000000"/>
                </a:solidFill>
                <a:effectLst/>
                <a:latin typeface="system-ui"/>
              </a:rPr>
              <a:t> </a:t>
            </a:r>
            <a:r>
              <a:rPr lang="en-GB" sz="3600" b="0" i="0" dirty="0">
                <a:solidFill>
                  <a:srgbClr val="000000"/>
                </a:solidFill>
                <a:effectLst/>
                <a:latin typeface="system-ui"/>
              </a:rPr>
              <a:t>For everyone who asks receives; the one who seeks finds; and to the one who knocks, the door will be opened.</a:t>
            </a:r>
          </a:p>
          <a:p>
            <a:pPr marL="0" indent="0" algn="l">
              <a:buNone/>
            </a:pPr>
            <a:r>
              <a:rPr lang="en-GB" sz="3600" b="1" i="0" baseline="30000" dirty="0">
                <a:solidFill>
                  <a:srgbClr val="000000"/>
                </a:solidFill>
                <a:effectLst/>
                <a:latin typeface="system-ui"/>
              </a:rPr>
              <a:t> </a:t>
            </a:r>
            <a:r>
              <a:rPr lang="en-GB" sz="3600" b="0" i="0" dirty="0">
                <a:solidFill>
                  <a:srgbClr val="000000"/>
                </a:solidFill>
                <a:effectLst/>
                <a:latin typeface="system-ui"/>
              </a:rPr>
              <a:t>“Which of you, if your son asks for bread, will give him a stone? </a:t>
            </a:r>
            <a:r>
              <a:rPr lang="en-GB" sz="3600" b="1" i="0" baseline="30000" dirty="0">
                <a:solidFill>
                  <a:srgbClr val="000000"/>
                </a:solidFill>
                <a:effectLst/>
                <a:latin typeface="system-ui"/>
              </a:rPr>
              <a:t> </a:t>
            </a:r>
            <a:r>
              <a:rPr lang="en-GB" sz="3600" b="0" i="0" dirty="0">
                <a:solidFill>
                  <a:srgbClr val="000000"/>
                </a:solidFill>
                <a:effectLst/>
                <a:latin typeface="system-ui"/>
              </a:rPr>
              <a:t>Or if he asks for a fish, will give him a snake? </a:t>
            </a:r>
            <a:r>
              <a:rPr lang="en-GB" sz="3600" b="1" i="0" baseline="30000" dirty="0">
                <a:solidFill>
                  <a:srgbClr val="000000"/>
                </a:solidFill>
                <a:effectLst/>
                <a:latin typeface="system-ui"/>
              </a:rPr>
              <a:t> </a:t>
            </a:r>
            <a:r>
              <a:rPr lang="en-GB" sz="3600" b="0" i="0" dirty="0">
                <a:solidFill>
                  <a:srgbClr val="000000"/>
                </a:solidFill>
                <a:effectLst/>
                <a:latin typeface="system-ui"/>
              </a:rPr>
              <a:t>If you, then, though you are evil, know how to give good gifts to your children, how much more will your Father in heaven give good gifts to those who ask him!’’</a:t>
            </a:r>
          </a:p>
          <a:p>
            <a:endParaRPr lang="en-GB" b="1" i="0" baseline="30000" dirty="0">
              <a:solidFill>
                <a:srgbClr val="000000"/>
              </a:solidFill>
              <a:effectLst/>
              <a:latin typeface="system-ui"/>
            </a:endParaRPr>
          </a:p>
        </p:txBody>
      </p:sp>
    </p:spTree>
    <p:extLst>
      <p:ext uri="{BB962C8B-B14F-4D97-AF65-F5344CB8AC3E}">
        <p14:creationId xmlns:p14="http://schemas.microsoft.com/office/powerpoint/2010/main" val="42384953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16">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Freeform: Shape 18">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11" name="AutoShape 12" descr="Christian Girl Habits | Gallery posted by Lexi Hess | Lemon8">
            <a:extLst>
              <a:ext uri="{FF2B5EF4-FFF2-40B4-BE49-F238E27FC236}">
                <a16:creationId xmlns:a16="http://schemas.microsoft.com/office/drawing/2014/main" id="{A06D8DBD-403A-E1DA-0805-CF0BC39FDC7F}"/>
              </a:ext>
            </a:extLst>
          </p:cNvPr>
          <p:cNvGraphicFramePr>
            <a:graphicFrameLocks noGrp="1"/>
          </p:cNvGraphicFramePr>
          <p:nvPr>
            <p:ph idx="1"/>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AutoShape 16">
            <a:extLst>
              <a:ext uri="{FF2B5EF4-FFF2-40B4-BE49-F238E27FC236}">
                <a16:creationId xmlns:a16="http://schemas.microsoft.com/office/drawing/2014/main" id="{1A7988C1-ACC5-BB25-7667-5893C581CEC9}"/>
              </a:ext>
            </a:extLst>
          </p:cNvPr>
          <p:cNvSpPr>
            <a:spLocks noGrp="1" noChangeAspect="1" noChangeArrowheads="1"/>
          </p:cNvSpPr>
          <p:nvPr>
            <p:ph type="title"/>
          </p:nvPr>
        </p:nvSpPr>
        <p:spPr bwMode="auto">
          <a:xfrm>
            <a:off x="622300" y="1162050"/>
            <a:ext cx="3602038" cy="45259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4" name="Picture 13" descr="A group of people in a room&#10;&#10;Description automatically generated">
            <a:extLst>
              <a:ext uri="{FF2B5EF4-FFF2-40B4-BE49-F238E27FC236}">
                <a16:creationId xmlns:a16="http://schemas.microsoft.com/office/drawing/2014/main" id="{4BAD3185-4A4A-9859-A886-27CA5692B6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7319" y="1533235"/>
            <a:ext cx="4833697" cy="3625273"/>
          </a:xfrm>
          <a:prstGeom prst="rect">
            <a:avLst/>
          </a:prstGeom>
        </p:spPr>
      </p:pic>
    </p:spTree>
    <p:extLst>
      <p:ext uri="{BB962C8B-B14F-4D97-AF65-F5344CB8AC3E}">
        <p14:creationId xmlns:p14="http://schemas.microsoft.com/office/powerpoint/2010/main" val="2595351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47A95A6-0420-3BE7-2E59-C0928A8AE891}"/>
              </a:ext>
            </a:extLst>
          </p:cNvPr>
          <p:cNvSpPr>
            <a:spLocks noGrp="1"/>
          </p:cNvSpPr>
          <p:nvPr>
            <p:ph type="title"/>
          </p:nvPr>
        </p:nvSpPr>
        <p:spPr>
          <a:xfrm>
            <a:off x="-1116910" y="2099668"/>
            <a:ext cx="1897045" cy="2348207"/>
          </a:xfrm>
        </p:spPr>
        <p:txBody>
          <a:bodyPr>
            <a:normAutofit/>
          </a:bodyPr>
          <a:lstStyle/>
          <a:p>
            <a:endParaRPr lang="en-GB" sz="4000"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2BF78E54-35EB-10CF-A252-030B4520576A}"/>
              </a:ext>
            </a:extLst>
          </p:cNvPr>
          <p:cNvGraphicFramePr>
            <a:graphicFrameLocks noGrp="1"/>
          </p:cNvGraphicFramePr>
          <p:nvPr>
            <p:ph idx="1"/>
            <p:extLst>
              <p:ext uri="{D42A27DB-BD31-4B8C-83A1-F6EECF244321}">
                <p14:modId xmlns:p14="http://schemas.microsoft.com/office/powerpoint/2010/main" val="1033519200"/>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338" name="Picture 2" descr="Rochdale News | News Headlines | Cemetery Hotel listed one of Britain's  cosiest pubs - Rochdale Online">
            <a:extLst>
              <a:ext uri="{FF2B5EF4-FFF2-40B4-BE49-F238E27FC236}">
                <a16:creationId xmlns:a16="http://schemas.microsoft.com/office/drawing/2014/main" id="{9DB62EC2-BF8C-8467-927E-5678DD1AF20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4041" y="1594474"/>
            <a:ext cx="3429603" cy="2974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154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34850FA-C889-ED40-FCB3-9907C2139ED6}"/>
              </a:ext>
            </a:extLst>
          </p:cNvPr>
          <p:cNvSpPr>
            <a:spLocks noGrp="1"/>
          </p:cNvSpPr>
          <p:nvPr>
            <p:ph type="title"/>
          </p:nvPr>
        </p:nvSpPr>
        <p:spPr>
          <a:xfrm>
            <a:off x="-2980390" y="948852"/>
            <a:ext cx="3602736" cy="4526280"/>
          </a:xfrm>
        </p:spPr>
        <p:txBody>
          <a:bodyPr>
            <a:normAutofit/>
          </a:bodyPr>
          <a:lstStyle/>
          <a:p>
            <a:endParaRPr lang="en-GB" sz="4000"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FD93CAEB-C78D-CB75-704F-35D5BA37F483}"/>
              </a:ext>
            </a:extLst>
          </p:cNvPr>
          <p:cNvGraphicFramePr>
            <a:graphicFrameLocks noGrp="1"/>
          </p:cNvGraphicFramePr>
          <p:nvPr>
            <p:ph idx="1"/>
            <p:extLst>
              <p:ext uri="{D42A27DB-BD31-4B8C-83A1-F6EECF244321}">
                <p14:modId xmlns:p14="http://schemas.microsoft.com/office/powerpoint/2010/main" val="2596151463"/>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362" name="Picture 2" descr="Gossip Cartoon Stock Photos and Pictures - 21,424 Images ...">
            <a:extLst>
              <a:ext uri="{FF2B5EF4-FFF2-40B4-BE49-F238E27FC236}">
                <a16:creationId xmlns:a16="http://schemas.microsoft.com/office/drawing/2014/main" id="{E0FD324E-A8C1-375E-1619-20BD2E6884F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8435"/>
          <a:stretch/>
        </p:blipFill>
        <p:spPr bwMode="auto">
          <a:xfrm>
            <a:off x="636443" y="1883064"/>
            <a:ext cx="3714750" cy="2442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145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16">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Freeform: Shape 18">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11" name="AutoShape 12" descr="Christian Girl Habits | Gallery posted by Lexi Hess | Lemon8">
            <a:extLst>
              <a:ext uri="{FF2B5EF4-FFF2-40B4-BE49-F238E27FC236}">
                <a16:creationId xmlns:a16="http://schemas.microsoft.com/office/drawing/2014/main" id="{A06D8DBD-403A-E1DA-0805-CF0BC39FDC7F}"/>
              </a:ext>
            </a:extLst>
          </p:cNvPr>
          <p:cNvGraphicFramePr>
            <a:graphicFrameLocks noGrp="1"/>
          </p:cNvGraphicFramePr>
          <p:nvPr>
            <p:ph idx="1"/>
            <p:extLst>
              <p:ext uri="{D42A27DB-BD31-4B8C-83A1-F6EECF244321}">
                <p14:modId xmlns:p14="http://schemas.microsoft.com/office/powerpoint/2010/main" val="1771092681"/>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AutoShape 16">
            <a:extLst>
              <a:ext uri="{FF2B5EF4-FFF2-40B4-BE49-F238E27FC236}">
                <a16:creationId xmlns:a16="http://schemas.microsoft.com/office/drawing/2014/main" id="{1A7988C1-ACC5-BB25-7667-5893C581CEC9}"/>
              </a:ext>
            </a:extLst>
          </p:cNvPr>
          <p:cNvSpPr>
            <a:spLocks noGrp="1" noChangeAspect="1" noChangeArrowheads="1"/>
          </p:cNvSpPr>
          <p:nvPr>
            <p:ph type="title"/>
          </p:nvPr>
        </p:nvSpPr>
        <p:spPr bwMode="auto">
          <a:xfrm>
            <a:off x="622300" y="1162050"/>
            <a:ext cx="3602038" cy="45259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4" name="Picture 13" descr="A group of people in a room&#10;&#10;Description automatically generated">
            <a:extLst>
              <a:ext uri="{FF2B5EF4-FFF2-40B4-BE49-F238E27FC236}">
                <a16:creationId xmlns:a16="http://schemas.microsoft.com/office/drawing/2014/main" id="{4BAD3185-4A4A-9859-A886-27CA5692B6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7319" y="1533235"/>
            <a:ext cx="4833697" cy="3625273"/>
          </a:xfrm>
          <a:prstGeom prst="rect">
            <a:avLst/>
          </a:prstGeom>
        </p:spPr>
      </p:pic>
    </p:spTree>
    <p:extLst>
      <p:ext uri="{BB962C8B-B14F-4D97-AF65-F5344CB8AC3E}">
        <p14:creationId xmlns:p14="http://schemas.microsoft.com/office/powerpoint/2010/main" val="3500076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105" name="Rectangle 4104">
            <a:extLst>
              <a:ext uri="{FF2B5EF4-FFF2-40B4-BE49-F238E27FC236}">
                <a16:creationId xmlns:a16="http://schemas.microsoft.com/office/drawing/2014/main" id="{5396781C-32A1-4FDA-A83B-A7FF8C1B1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8A1C1C-7F77-DB01-E657-C7EAB0486655}"/>
              </a:ext>
            </a:extLst>
          </p:cNvPr>
          <p:cNvSpPr>
            <a:spLocks noGrp="1"/>
          </p:cNvSpPr>
          <p:nvPr>
            <p:ph type="title"/>
          </p:nvPr>
        </p:nvSpPr>
        <p:spPr>
          <a:xfrm>
            <a:off x="5232400" y="1641752"/>
            <a:ext cx="6140449" cy="1323439"/>
          </a:xfrm>
        </p:spPr>
        <p:txBody>
          <a:bodyPr anchor="t">
            <a:normAutofit/>
          </a:bodyPr>
          <a:lstStyle/>
          <a:p>
            <a:r>
              <a:rPr lang="en-GB" sz="5400" dirty="0">
                <a:solidFill>
                  <a:schemeClr val="bg1"/>
                </a:solidFill>
              </a:rPr>
              <a:t>Don’t read the Bible</a:t>
            </a:r>
          </a:p>
        </p:txBody>
      </p:sp>
      <p:pic>
        <p:nvPicPr>
          <p:cNvPr id="4098" name="Picture 2" descr="Tips for women reading the Bible – Meet Jesus at uni">
            <a:extLst>
              <a:ext uri="{FF2B5EF4-FFF2-40B4-BE49-F238E27FC236}">
                <a16:creationId xmlns:a16="http://schemas.microsoft.com/office/drawing/2014/main" id="{4FA0F33D-E286-E38E-02F9-7F82279F25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551" r="39357"/>
          <a:stretch/>
        </p:blipFill>
        <p:spPr bwMode="auto">
          <a:xfrm>
            <a:off x="20" y="10"/>
            <a:ext cx="4546582" cy="6857990"/>
          </a:xfrm>
          <a:custGeom>
            <a:avLst/>
            <a:gdLst/>
            <a:ahLst/>
            <a:cxnLst/>
            <a:rect l="l" t="t" r="r" b="b"/>
            <a:pathLst>
              <a:path w="4546602" h="6858000">
                <a:moveTo>
                  <a:pt x="4221600" y="6662544"/>
                </a:moveTo>
                <a:lnTo>
                  <a:pt x="4210150" y="6683027"/>
                </a:lnTo>
                <a:lnTo>
                  <a:pt x="4207002" y="6702976"/>
                </a:lnTo>
                <a:lnTo>
                  <a:pt x="4207002" y="6702977"/>
                </a:lnTo>
                <a:cubicBezTo>
                  <a:pt x="4207407" y="6716169"/>
                  <a:pt x="4212552" y="6729219"/>
                  <a:pt x="4220838" y="6742553"/>
                </a:cubicBezTo>
                <a:lnTo>
                  <a:pt x="4220839" y="6742555"/>
                </a:lnTo>
                <a:lnTo>
                  <a:pt x="4240316" y="6812062"/>
                </a:lnTo>
                <a:lnTo>
                  <a:pt x="4235543" y="6776800"/>
                </a:lnTo>
                <a:lnTo>
                  <a:pt x="4220839" y="6742555"/>
                </a:lnTo>
                <a:lnTo>
                  <a:pt x="4220838" y="6742552"/>
                </a:lnTo>
                <a:lnTo>
                  <a:pt x="4207002" y="6702976"/>
                </a:lnTo>
                <a:close/>
                <a:moveTo>
                  <a:pt x="4189594" y="6564620"/>
                </a:moveTo>
                <a:lnTo>
                  <a:pt x="4189594" y="6564621"/>
                </a:lnTo>
                <a:cubicBezTo>
                  <a:pt x="4199883" y="6575479"/>
                  <a:pt x="4205977" y="6582147"/>
                  <a:pt x="4212073" y="6588626"/>
                </a:cubicBezTo>
                <a:lnTo>
                  <a:pt x="4228695" y="6625225"/>
                </a:lnTo>
                <a:lnTo>
                  <a:pt x="4221601" y="6662541"/>
                </a:lnTo>
                <a:lnTo>
                  <a:pt x="4221600" y="6662541"/>
                </a:lnTo>
                <a:lnTo>
                  <a:pt x="4221600" y="6662542"/>
                </a:lnTo>
                <a:lnTo>
                  <a:pt x="4221601" y="6662541"/>
                </a:lnTo>
                <a:lnTo>
                  <a:pt x="4228684" y="6645552"/>
                </a:lnTo>
                <a:lnTo>
                  <a:pt x="4228695" y="6625225"/>
                </a:lnTo>
                <a:lnTo>
                  <a:pt x="4228695" y="6625224"/>
                </a:lnTo>
                <a:cubicBezTo>
                  <a:pt x="4226599" y="6611342"/>
                  <a:pt x="4220551" y="6597578"/>
                  <a:pt x="4212073" y="6588625"/>
                </a:cubicBezTo>
                <a:close/>
                <a:moveTo>
                  <a:pt x="4269915" y="6438981"/>
                </a:moveTo>
                <a:lnTo>
                  <a:pt x="4249984" y="6463840"/>
                </a:lnTo>
                <a:lnTo>
                  <a:pt x="4249982" y="6463849"/>
                </a:lnTo>
                <a:lnTo>
                  <a:pt x="4236188" y="6513012"/>
                </a:lnTo>
                <a:lnTo>
                  <a:pt x="4217381" y="6546194"/>
                </a:lnTo>
                <a:lnTo>
                  <a:pt x="4217381" y="6546195"/>
                </a:lnTo>
                <a:lnTo>
                  <a:pt x="4233719" y="6521804"/>
                </a:lnTo>
                <a:lnTo>
                  <a:pt x="4236188" y="6513012"/>
                </a:lnTo>
                <a:lnTo>
                  <a:pt x="4238998" y="6508052"/>
                </a:lnTo>
                <a:lnTo>
                  <a:pt x="4249982" y="6463849"/>
                </a:lnTo>
                <a:lnTo>
                  <a:pt x="4249984" y="6463841"/>
                </a:lnTo>
                <a:cubicBezTo>
                  <a:pt x="4252937" y="6451650"/>
                  <a:pt x="4260413" y="6444077"/>
                  <a:pt x="4269915" y="6438981"/>
                </a:cubicBezTo>
                <a:close/>
                <a:moveTo>
                  <a:pt x="4355914" y="6364769"/>
                </a:moveTo>
                <a:lnTo>
                  <a:pt x="4354607" y="6387910"/>
                </a:lnTo>
                <a:lnTo>
                  <a:pt x="4351952" y="6393385"/>
                </a:lnTo>
                <a:lnTo>
                  <a:pt x="4345189" y="6407332"/>
                </a:lnTo>
                <a:lnTo>
                  <a:pt x="4345189" y="6407333"/>
                </a:lnTo>
                <a:lnTo>
                  <a:pt x="4351952" y="6393385"/>
                </a:lnTo>
                <a:lnTo>
                  <a:pt x="4354608" y="6387910"/>
                </a:lnTo>
                <a:close/>
                <a:moveTo>
                  <a:pt x="4116820" y="4221391"/>
                </a:moveTo>
                <a:lnTo>
                  <a:pt x="4116820" y="4221392"/>
                </a:lnTo>
                <a:cubicBezTo>
                  <a:pt x="4117582" y="4232061"/>
                  <a:pt x="4117772" y="4243873"/>
                  <a:pt x="4122536" y="4253015"/>
                </a:cubicBezTo>
                <a:cubicBezTo>
                  <a:pt x="4134729" y="4277402"/>
                  <a:pt x="4150349" y="4300071"/>
                  <a:pt x="4162352" y="4324646"/>
                </a:cubicBezTo>
                <a:lnTo>
                  <a:pt x="4171306" y="4363891"/>
                </a:lnTo>
                <a:lnTo>
                  <a:pt x="4170544" y="4482004"/>
                </a:lnTo>
                <a:cubicBezTo>
                  <a:pt x="4167876" y="4546776"/>
                  <a:pt x="4167304" y="4612500"/>
                  <a:pt x="4110534" y="4659174"/>
                </a:cubicBezTo>
                <a:cubicBezTo>
                  <a:pt x="4105962" y="4662986"/>
                  <a:pt x="4103294" y="4671176"/>
                  <a:pt x="4102532" y="4677655"/>
                </a:cubicBezTo>
                <a:cubicBezTo>
                  <a:pt x="4098913" y="4707564"/>
                  <a:pt x="4098531" y="4738235"/>
                  <a:pt x="4092625" y="4767764"/>
                </a:cubicBezTo>
                <a:cubicBezTo>
                  <a:pt x="4090244" y="4779575"/>
                  <a:pt x="4089435" y="4790386"/>
                  <a:pt x="4091316" y="4800483"/>
                </a:cubicBezTo>
                <a:lnTo>
                  <a:pt x="4091316" y="4800484"/>
                </a:lnTo>
                <a:cubicBezTo>
                  <a:pt x="4093197" y="4810581"/>
                  <a:pt x="4097770" y="4819964"/>
                  <a:pt x="4106152" y="4828917"/>
                </a:cubicBezTo>
                <a:lnTo>
                  <a:pt x="4128333" y="4863343"/>
                </a:lnTo>
                <a:lnTo>
                  <a:pt x="4135862" y="4889275"/>
                </a:lnTo>
                <a:lnTo>
                  <a:pt x="4134157" y="4912168"/>
                </a:lnTo>
                <a:cubicBezTo>
                  <a:pt x="4132442" y="4919978"/>
                  <a:pt x="4132085" y="4927122"/>
                  <a:pt x="4132755" y="4933805"/>
                </a:cubicBezTo>
                <a:lnTo>
                  <a:pt x="4132755" y="4933806"/>
                </a:lnTo>
                <a:lnTo>
                  <a:pt x="4132757" y="4933810"/>
                </a:lnTo>
                <a:lnTo>
                  <a:pt x="4137514" y="4952673"/>
                </a:lnTo>
                <a:lnTo>
                  <a:pt x="4140307" y="4957453"/>
                </a:lnTo>
                <a:lnTo>
                  <a:pt x="4141585" y="4961456"/>
                </a:lnTo>
                <a:cubicBezTo>
                  <a:pt x="4146096" y="4970097"/>
                  <a:pt x="4151802" y="4978393"/>
                  <a:pt x="4157589" y="4987038"/>
                </a:cubicBezTo>
                <a:cubicBezTo>
                  <a:pt x="4168828" y="5003802"/>
                  <a:pt x="4182926" y="5022853"/>
                  <a:pt x="4184068" y="5041522"/>
                </a:cubicBezTo>
                <a:cubicBezTo>
                  <a:pt x="4184687" y="5052096"/>
                  <a:pt x="4187605" y="5062300"/>
                  <a:pt x="4191284" y="5072376"/>
                </a:cubicBezTo>
                <a:lnTo>
                  <a:pt x="4197188" y="5087444"/>
                </a:lnTo>
                <a:lnTo>
                  <a:pt x="4210215" y="5133220"/>
                </a:lnTo>
                <a:lnTo>
                  <a:pt x="4210217" y="5133225"/>
                </a:lnTo>
                <a:lnTo>
                  <a:pt x="4203501" y="5166113"/>
                </a:lnTo>
                <a:lnTo>
                  <a:pt x="4203501" y="5166114"/>
                </a:lnTo>
                <a:cubicBezTo>
                  <a:pt x="4202739" y="5167638"/>
                  <a:pt x="4203311" y="5169781"/>
                  <a:pt x="4204192" y="5172091"/>
                </a:cubicBezTo>
                <a:lnTo>
                  <a:pt x="4206739" y="5179068"/>
                </a:lnTo>
                <a:lnTo>
                  <a:pt x="4206573" y="5229433"/>
                </a:lnTo>
                <a:lnTo>
                  <a:pt x="4196024" y="5248936"/>
                </a:lnTo>
                <a:lnTo>
                  <a:pt x="4183116" y="5272796"/>
                </a:lnTo>
                <a:cubicBezTo>
                  <a:pt x="4171471" y="5285441"/>
                  <a:pt x="4163765" y="5298595"/>
                  <a:pt x="4159213" y="5312288"/>
                </a:cubicBezTo>
                <a:lnTo>
                  <a:pt x="4158157" y="5321350"/>
                </a:lnTo>
                <a:lnTo>
                  <a:pt x="4155683" y="5326163"/>
                </a:lnTo>
                <a:lnTo>
                  <a:pt x="4154237" y="5355014"/>
                </a:lnTo>
                <a:lnTo>
                  <a:pt x="4154237" y="5355015"/>
                </a:lnTo>
                <a:cubicBezTo>
                  <a:pt x="4154886" y="5364883"/>
                  <a:pt x="4156589" y="5375003"/>
                  <a:pt x="4159113" y="5385385"/>
                </a:cubicBezTo>
                <a:cubicBezTo>
                  <a:pt x="4162352" y="5398722"/>
                  <a:pt x="4164638" y="5412058"/>
                  <a:pt x="4167304" y="5425583"/>
                </a:cubicBezTo>
                <a:cubicBezTo>
                  <a:pt x="4171114" y="5443871"/>
                  <a:pt x="4175116" y="5462352"/>
                  <a:pt x="4178926" y="5480638"/>
                </a:cubicBezTo>
                <a:lnTo>
                  <a:pt x="4183450" y="5507668"/>
                </a:lnTo>
                <a:lnTo>
                  <a:pt x="4172831" y="5531692"/>
                </a:lnTo>
                <a:lnTo>
                  <a:pt x="4172830" y="5531693"/>
                </a:lnTo>
                <a:cubicBezTo>
                  <a:pt x="4165781" y="5537600"/>
                  <a:pt x="4162589" y="5542649"/>
                  <a:pt x="4162685" y="5547578"/>
                </a:cubicBezTo>
                <a:lnTo>
                  <a:pt x="4162685" y="5547579"/>
                </a:lnTo>
                <a:cubicBezTo>
                  <a:pt x="4162780" y="5552508"/>
                  <a:pt x="4166162" y="5557318"/>
                  <a:pt x="4172258" y="5562747"/>
                </a:cubicBezTo>
                <a:cubicBezTo>
                  <a:pt x="4214932" y="5600468"/>
                  <a:pt x="4241603" y="5646190"/>
                  <a:pt x="4243506" y="5704484"/>
                </a:cubicBezTo>
                <a:cubicBezTo>
                  <a:pt x="4243888" y="5716486"/>
                  <a:pt x="4246554" y="5728679"/>
                  <a:pt x="4249412" y="5740489"/>
                </a:cubicBezTo>
                <a:cubicBezTo>
                  <a:pt x="4251127" y="5747729"/>
                  <a:pt x="4253033" y="5756494"/>
                  <a:pt x="4258177" y="5760874"/>
                </a:cubicBezTo>
                <a:cubicBezTo>
                  <a:pt x="4297420" y="5794975"/>
                  <a:pt x="4324663" y="5837458"/>
                  <a:pt x="4346573" y="5883752"/>
                </a:cubicBezTo>
                <a:lnTo>
                  <a:pt x="4346575" y="5883756"/>
                </a:lnTo>
                <a:lnTo>
                  <a:pt x="4364477" y="5935946"/>
                </a:lnTo>
                <a:lnTo>
                  <a:pt x="4364478" y="5935950"/>
                </a:lnTo>
                <a:lnTo>
                  <a:pt x="4360859" y="5993290"/>
                </a:lnTo>
                <a:lnTo>
                  <a:pt x="4360858" y="5993291"/>
                </a:lnTo>
                <a:cubicBezTo>
                  <a:pt x="4359717" y="6004531"/>
                  <a:pt x="4359906" y="6017485"/>
                  <a:pt x="4354382" y="6026440"/>
                </a:cubicBezTo>
                <a:cubicBezTo>
                  <a:pt x="4337045" y="6054825"/>
                  <a:pt x="4318377" y="6082258"/>
                  <a:pt x="4298182" y="6108738"/>
                </a:cubicBezTo>
                <a:cubicBezTo>
                  <a:pt x="4289514" y="6120074"/>
                  <a:pt x="4284561" y="6126884"/>
                  <a:pt x="4284490" y="6133314"/>
                </a:cubicBezTo>
                <a:lnTo>
                  <a:pt x="4284490" y="6133315"/>
                </a:lnTo>
                <a:lnTo>
                  <a:pt x="4288190" y="6143190"/>
                </a:lnTo>
                <a:lnTo>
                  <a:pt x="4300086" y="6155600"/>
                </a:lnTo>
                <a:lnTo>
                  <a:pt x="4300088" y="6155603"/>
                </a:lnTo>
                <a:cubicBezTo>
                  <a:pt x="4322377" y="6175798"/>
                  <a:pt x="4333998" y="6200945"/>
                  <a:pt x="4338759" y="6228757"/>
                </a:cubicBezTo>
                <a:lnTo>
                  <a:pt x="4356096" y="6361540"/>
                </a:lnTo>
                <a:lnTo>
                  <a:pt x="4356096" y="6361539"/>
                </a:lnTo>
                <a:cubicBezTo>
                  <a:pt x="4352476" y="6317151"/>
                  <a:pt x="4346190" y="6272764"/>
                  <a:pt x="4338759" y="6228756"/>
                </a:cubicBezTo>
                <a:cubicBezTo>
                  <a:pt x="4333998" y="6200944"/>
                  <a:pt x="4322377" y="6175797"/>
                  <a:pt x="4300088" y="6155602"/>
                </a:cubicBezTo>
                <a:lnTo>
                  <a:pt x="4300086" y="6155600"/>
                </a:lnTo>
                <a:lnTo>
                  <a:pt x="4284490" y="6133315"/>
                </a:lnTo>
                <a:lnTo>
                  <a:pt x="4298182" y="6108739"/>
                </a:lnTo>
                <a:cubicBezTo>
                  <a:pt x="4318377" y="6082259"/>
                  <a:pt x="4337045" y="6054826"/>
                  <a:pt x="4354382" y="6026441"/>
                </a:cubicBezTo>
                <a:cubicBezTo>
                  <a:pt x="4359906" y="6017486"/>
                  <a:pt x="4359717" y="6004532"/>
                  <a:pt x="4360858" y="5993292"/>
                </a:cubicBezTo>
                <a:lnTo>
                  <a:pt x="4360859" y="5993290"/>
                </a:lnTo>
                <a:lnTo>
                  <a:pt x="4364311" y="5964477"/>
                </a:lnTo>
                <a:lnTo>
                  <a:pt x="4364478" y="5935950"/>
                </a:lnTo>
                <a:lnTo>
                  <a:pt x="4364478" y="5935949"/>
                </a:lnTo>
                <a:lnTo>
                  <a:pt x="4364477" y="5935946"/>
                </a:lnTo>
                <a:lnTo>
                  <a:pt x="4357598" y="5909351"/>
                </a:lnTo>
                <a:lnTo>
                  <a:pt x="4346575" y="5883756"/>
                </a:lnTo>
                <a:lnTo>
                  <a:pt x="4346573" y="5883751"/>
                </a:lnTo>
                <a:cubicBezTo>
                  <a:pt x="4324663" y="5837457"/>
                  <a:pt x="4297420" y="5794974"/>
                  <a:pt x="4258177" y="5760873"/>
                </a:cubicBezTo>
                <a:cubicBezTo>
                  <a:pt x="4253033" y="5756493"/>
                  <a:pt x="4251127" y="5747728"/>
                  <a:pt x="4249412" y="5740488"/>
                </a:cubicBezTo>
                <a:cubicBezTo>
                  <a:pt x="4246554" y="5728678"/>
                  <a:pt x="4243888" y="5716485"/>
                  <a:pt x="4243506" y="5704483"/>
                </a:cubicBezTo>
                <a:cubicBezTo>
                  <a:pt x="4241603" y="5646189"/>
                  <a:pt x="4214932" y="5600467"/>
                  <a:pt x="4172258" y="5562746"/>
                </a:cubicBezTo>
                <a:lnTo>
                  <a:pt x="4162685" y="5547578"/>
                </a:lnTo>
                <a:lnTo>
                  <a:pt x="4172830" y="5531694"/>
                </a:lnTo>
                <a:lnTo>
                  <a:pt x="4172831" y="5531692"/>
                </a:lnTo>
                <a:lnTo>
                  <a:pt x="4181230" y="5520422"/>
                </a:lnTo>
                <a:lnTo>
                  <a:pt x="4183450" y="5507668"/>
                </a:lnTo>
                <a:lnTo>
                  <a:pt x="4183450" y="5507667"/>
                </a:lnTo>
                <a:cubicBezTo>
                  <a:pt x="4183403" y="5498832"/>
                  <a:pt x="4180831" y="5489497"/>
                  <a:pt x="4178926" y="5480637"/>
                </a:cubicBezTo>
                <a:cubicBezTo>
                  <a:pt x="4175116" y="5462351"/>
                  <a:pt x="4171114" y="5443870"/>
                  <a:pt x="4167304" y="5425582"/>
                </a:cubicBezTo>
                <a:cubicBezTo>
                  <a:pt x="4164638" y="5412057"/>
                  <a:pt x="4162352" y="5398721"/>
                  <a:pt x="4159113" y="5385384"/>
                </a:cubicBezTo>
                <a:lnTo>
                  <a:pt x="4154237" y="5355014"/>
                </a:lnTo>
                <a:lnTo>
                  <a:pt x="4158157" y="5321350"/>
                </a:lnTo>
                <a:lnTo>
                  <a:pt x="4183116" y="5272797"/>
                </a:lnTo>
                <a:lnTo>
                  <a:pt x="4196024" y="5248936"/>
                </a:lnTo>
                <a:lnTo>
                  <a:pt x="4206573" y="5229434"/>
                </a:lnTo>
                <a:cubicBezTo>
                  <a:pt x="4210407" y="5213598"/>
                  <a:pt x="4210359" y="5196595"/>
                  <a:pt x="4206739" y="5179068"/>
                </a:cubicBezTo>
                <a:lnTo>
                  <a:pt x="4206739" y="5179067"/>
                </a:lnTo>
                <a:cubicBezTo>
                  <a:pt x="4206263" y="5176876"/>
                  <a:pt x="4205074" y="5174400"/>
                  <a:pt x="4204192" y="5172090"/>
                </a:cubicBezTo>
                <a:lnTo>
                  <a:pt x="4203501" y="5166114"/>
                </a:lnTo>
                <a:lnTo>
                  <a:pt x="4210217" y="5133225"/>
                </a:lnTo>
                <a:lnTo>
                  <a:pt x="4210217" y="5133224"/>
                </a:lnTo>
                <a:lnTo>
                  <a:pt x="4210215" y="5133220"/>
                </a:lnTo>
                <a:lnTo>
                  <a:pt x="4203072" y="5102461"/>
                </a:lnTo>
                <a:lnTo>
                  <a:pt x="4197188" y="5087444"/>
                </a:lnTo>
                <a:lnTo>
                  <a:pt x="4197182" y="5087423"/>
                </a:lnTo>
                <a:cubicBezTo>
                  <a:pt x="4191096" y="5072411"/>
                  <a:pt x="4184997" y="5057381"/>
                  <a:pt x="4184068" y="5041521"/>
                </a:cubicBezTo>
                <a:cubicBezTo>
                  <a:pt x="4182926" y="5022852"/>
                  <a:pt x="4168828" y="5003801"/>
                  <a:pt x="4157589" y="4987037"/>
                </a:cubicBezTo>
                <a:lnTo>
                  <a:pt x="4140307" y="4957453"/>
                </a:lnTo>
                <a:lnTo>
                  <a:pt x="4132757" y="4933810"/>
                </a:lnTo>
                <a:lnTo>
                  <a:pt x="4132755" y="4933805"/>
                </a:lnTo>
                <a:lnTo>
                  <a:pt x="4134157" y="4912169"/>
                </a:lnTo>
                <a:cubicBezTo>
                  <a:pt x="4135919" y="4904359"/>
                  <a:pt x="4136431" y="4896714"/>
                  <a:pt x="4135862" y="4889276"/>
                </a:cubicBezTo>
                <a:lnTo>
                  <a:pt x="4135862" y="4889275"/>
                </a:lnTo>
                <a:lnTo>
                  <a:pt x="4131084" y="4867614"/>
                </a:lnTo>
                <a:lnTo>
                  <a:pt x="4128333" y="4863343"/>
                </a:lnTo>
                <a:lnTo>
                  <a:pt x="4126583" y="4857317"/>
                </a:lnTo>
                <a:cubicBezTo>
                  <a:pt x="4121440" y="4847214"/>
                  <a:pt x="4114439" y="4837703"/>
                  <a:pt x="4106152" y="4828916"/>
                </a:cubicBezTo>
                <a:lnTo>
                  <a:pt x="4091316" y="4800483"/>
                </a:lnTo>
                <a:lnTo>
                  <a:pt x="4092625" y="4767765"/>
                </a:lnTo>
                <a:cubicBezTo>
                  <a:pt x="4098531" y="4738236"/>
                  <a:pt x="4098913" y="4707565"/>
                  <a:pt x="4102532" y="4677656"/>
                </a:cubicBezTo>
                <a:cubicBezTo>
                  <a:pt x="4103294" y="4671177"/>
                  <a:pt x="4105962" y="4662987"/>
                  <a:pt x="4110534" y="4659175"/>
                </a:cubicBezTo>
                <a:cubicBezTo>
                  <a:pt x="4167304" y="4612501"/>
                  <a:pt x="4167876" y="4546777"/>
                  <a:pt x="4170544" y="4482005"/>
                </a:cubicBezTo>
                <a:cubicBezTo>
                  <a:pt x="4172258" y="4442762"/>
                  <a:pt x="4172258" y="4403326"/>
                  <a:pt x="4171306" y="4363891"/>
                </a:cubicBezTo>
                <a:lnTo>
                  <a:pt x="4171306" y="4363890"/>
                </a:lnTo>
                <a:cubicBezTo>
                  <a:pt x="4171114" y="4350554"/>
                  <a:pt x="4168066" y="4336457"/>
                  <a:pt x="4162352" y="4324645"/>
                </a:cubicBezTo>
                <a:cubicBezTo>
                  <a:pt x="4150349" y="4300070"/>
                  <a:pt x="4134729" y="4277401"/>
                  <a:pt x="4122536" y="4253014"/>
                </a:cubicBezTo>
                <a:close/>
                <a:moveTo>
                  <a:pt x="4113010" y="4165383"/>
                </a:moveTo>
                <a:lnTo>
                  <a:pt x="4113010" y="4165384"/>
                </a:lnTo>
                <a:lnTo>
                  <a:pt x="4116915" y="4192388"/>
                </a:lnTo>
                <a:lnTo>
                  <a:pt x="4116915" y="4192387"/>
                </a:lnTo>
                <a:cubicBezTo>
                  <a:pt x="4117011" y="4182767"/>
                  <a:pt x="4116439" y="4173480"/>
                  <a:pt x="4113010" y="4165383"/>
                </a:cubicBezTo>
                <a:close/>
                <a:moveTo>
                  <a:pt x="4100628" y="3885338"/>
                </a:moveTo>
                <a:lnTo>
                  <a:pt x="4100628" y="3885339"/>
                </a:lnTo>
                <a:cubicBezTo>
                  <a:pt x="4110344" y="3897722"/>
                  <a:pt x="4117750" y="3910319"/>
                  <a:pt x="4123009" y="3923125"/>
                </a:cubicBezTo>
                <a:lnTo>
                  <a:pt x="4132513" y="3962160"/>
                </a:lnTo>
                <a:lnTo>
                  <a:pt x="4116821" y="4043838"/>
                </a:lnTo>
                <a:lnTo>
                  <a:pt x="4116820" y="4043839"/>
                </a:lnTo>
                <a:cubicBezTo>
                  <a:pt x="4108057" y="4063842"/>
                  <a:pt x="4102675" y="4083702"/>
                  <a:pt x="4101699" y="4103825"/>
                </a:cubicBezTo>
                <a:lnTo>
                  <a:pt x="4101699" y="4103826"/>
                </a:lnTo>
                <a:lnTo>
                  <a:pt x="4103666" y="4134255"/>
                </a:lnTo>
                <a:lnTo>
                  <a:pt x="4113010" y="4165382"/>
                </a:lnTo>
                <a:lnTo>
                  <a:pt x="4101699" y="4103826"/>
                </a:lnTo>
                <a:lnTo>
                  <a:pt x="4116820" y="4043840"/>
                </a:lnTo>
                <a:lnTo>
                  <a:pt x="4116821" y="4043838"/>
                </a:lnTo>
                <a:lnTo>
                  <a:pt x="4130123" y="4002410"/>
                </a:lnTo>
                <a:lnTo>
                  <a:pt x="4132513" y="3962160"/>
                </a:lnTo>
                <a:lnTo>
                  <a:pt x="4132513" y="3962159"/>
                </a:lnTo>
                <a:cubicBezTo>
                  <a:pt x="4130251" y="3935727"/>
                  <a:pt x="4120060" y="3910104"/>
                  <a:pt x="4100628" y="3885338"/>
                </a:cubicBezTo>
                <a:close/>
                <a:moveTo>
                  <a:pt x="4115391" y="3670561"/>
                </a:moveTo>
                <a:lnTo>
                  <a:pt x="4117820" y="3680164"/>
                </a:lnTo>
                <a:lnTo>
                  <a:pt x="4113772" y="3734837"/>
                </a:lnTo>
                <a:lnTo>
                  <a:pt x="4113772" y="3734838"/>
                </a:lnTo>
                <a:cubicBezTo>
                  <a:pt x="4112820" y="3741316"/>
                  <a:pt x="4111486" y="3749126"/>
                  <a:pt x="4114154" y="3754653"/>
                </a:cubicBezTo>
                <a:lnTo>
                  <a:pt x="4120511" y="3789776"/>
                </a:lnTo>
                <a:lnTo>
                  <a:pt x="4105580" y="3822472"/>
                </a:lnTo>
                <a:cubicBezTo>
                  <a:pt x="4098532" y="3831902"/>
                  <a:pt x="4092912" y="3842046"/>
                  <a:pt x="4091245" y="3852619"/>
                </a:cubicBezTo>
                <a:lnTo>
                  <a:pt x="4091245" y="3852620"/>
                </a:lnTo>
                <a:lnTo>
                  <a:pt x="4092025" y="3868764"/>
                </a:lnTo>
                <a:lnTo>
                  <a:pt x="4100628" y="3885337"/>
                </a:lnTo>
                <a:lnTo>
                  <a:pt x="4091245" y="3852620"/>
                </a:lnTo>
                <a:lnTo>
                  <a:pt x="4105580" y="3822473"/>
                </a:lnTo>
                <a:cubicBezTo>
                  <a:pt x="4113772" y="3811614"/>
                  <a:pt x="4118916" y="3800897"/>
                  <a:pt x="4120511" y="3789777"/>
                </a:cubicBezTo>
                <a:lnTo>
                  <a:pt x="4120511" y="3789776"/>
                </a:lnTo>
                <a:cubicBezTo>
                  <a:pt x="4122107" y="3778655"/>
                  <a:pt x="4120154" y="3767130"/>
                  <a:pt x="4114154" y="3754652"/>
                </a:cubicBezTo>
                <a:lnTo>
                  <a:pt x="4113772" y="3734838"/>
                </a:lnTo>
                <a:lnTo>
                  <a:pt x="4117820" y="3680164"/>
                </a:lnTo>
                <a:lnTo>
                  <a:pt x="4117820" y="3680163"/>
                </a:lnTo>
                <a:close/>
                <a:moveTo>
                  <a:pt x="4185711" y="2836172"/>
                </a:moveTo>
                <a:lnTo>
                  <a:pt x="4177020" y="2848793"/>
                </a:lnTo>
                <a:cubicBezTo>
                  <a:pt x="4172020" y="2865010"/>
                  <a:pt x="4166162" y="2881307"/>
                  <a:pt x="4161416" y="2897785"/>
                </a:cubicBezTo>
                <a:lnTo>
                  <a:pt x="4160387" y="2903551"/>
                </a:lnTo>
                <a:lnTo>
                  <a:pt x="4157113" y="2914328"/>
                </a:lnTo>
                <a:lnTo>
                  <a:pt x="4152482" y="2947859"/>
                </a:lnTo>
                <a:lnTo>
                  <a:pt x="4152481" y="2947862"/>
                </a:lnTo>
                <a:lnTo>
                  <a:pt x="4152481" y="2947863"/>
                </a:lnTo>
                <a:cubicBezTo>
                  <a:pt x="4152112" y="2959157"/>
                  <a:pt x="4153112" y="2970576"/>
                  <a:pt x="4156065" y="2982149"/>
                </a:cubicBezTo>
                <a:lnTo>
                  <a:pt x="4167758" y="3077402"/>
                </a:lnTo>
                <a:lnTo>
                  <a:pt x="4155303" y="3172654"/>
                </a:lnTo>
                <a:cubicBezTo>
                  <a:pt x="4129394" y="3276480"/>
                  <a:pt x="4101962" y="3380305"/>
                  <a:pt x="4107676" y="3489467"/>
                </a:cubicBezTo>
                <a:cubicBezTo>
                  <a:pt x="4108628" y="3507563"/>
                  <a:pt x="4097007" y="3529090"/>
                  <a:pt x="4085577" y="3544713"/>
                </a:cubicBezTo>
                <a:cubicBezTo>
                  <a:pt x="4074719" y="3559668"/>
                  <a:pt x="4068860" y="3566811"/>
                  <a:pt x="4067955" y="3574408"/>
                </a:cubicBezTo>
                <a:lnTo>
                  <a:pt x="4067956" y="3574408"/>
                </a:lnTo>
                <a:lnTo>
                  <a:pt x="4067955" y="3574409"/>
                </a:lnTo>
                <a:cubicBezTo>
                  <a:pt x="4067050" y="3582005"/>
                  <a:pt x="4071099" y="3590054"/>
                  <a:pt x="4080053" y="3606818"/>
                </a:cubicBezTo>
                <a:cubicBezTo>
                  <a:pt x="4084435" y="3614820"/>
                  <a:pt x="4087101" y="3624726"/>
                  <a:pt x="4093579" y="3630633"/>
                </a:cubicBezTo>
                <a:lnTo>
                  <a:pt x="4109452" y="3651926"/>
                </a:lnTo>
                <a:lnTo>
                  <a:pt x="4093579" y="3630632"/>
                </a:lnTo>
                <a:cubicBezTo>
                  <a:pt x="4087101" y="3624725"/>
                  <a:pt x="4084435" y="3614819"/>
                  <a:pt x="4080053" y="3606817"/>
                </a:cubicBezTo>
                <a:cubicBezTo>
                  <a:pt x="4075576" y="3598435"/>
                  <a:pt x="4072325" y="3592232"/>
                  <a:pt x="4070307" y="3587174"/>
                </a:cubicBezTo>
                <a:lnTo>
                  <a:pt x="4067956" y="3574408"/>
                </a:lnTo>
                <a:lnTo>
                  <a:pt x="4073034" y="3562321"/>
                </a:lnTo>
                <a:cubicBezTo>
                  <a:pt x="4075969" y="3557716"/>
                  <a:pt x="4080148" y="3552191"/>
                  <a:pt x="4085577" y="3544714"/>
                </a:cubicBezTo>
                <a:cubicBezTo>
                  <a:pt x="4097007" y="3529091"/>
                  <a:pt x="4108628" y="3507564"/>
                  <a:pt x="4107676" y="3489468"/>
                </a:cubicBezTo>
                <a:cubicBezTo>
                  <a:pt x="4101962" y="3380306"/>
                  <a:pt x="4129394" y="3276481"/>
                  <a:pt x="4155303" y="3172655"/>
                </a:cubicBezTo>
                <a:cubicBezTo>
                  <a:pt x="4163305" y="3140650"/>
                  <a:pt x="4167543" y="3109026"/>
                  <a:pt x="4167758" y="3077402"/>
                </a:cubicBezTo>
                <a:lnTo>
                  <a:pt x="4167758" y="3077401"/>
                </a:lnTo>
                <a:cubicBezTo>
                  <a:pt x="4167972" y="3045777"/>
                  <a:pt x="4164162" y="3014153"/>
                  <a:pt x="4156065" y="2982148"/>
                </a:cubicBezTo>
                <a:lnTo>
                  <a:pt x="4152481" y="2947863"/>
                </a:lnTo>
                <a:lnTo>
                  <a:pt x="4152482" y="2947859"/>
                </a:lnTo>
                <a:lnTo>
                  <a:pt x="4160387" y="2903551"/>
                </a:lnTo>
                <a:lnTo>
                  <a:pt x="4177020" y="2848794"/>
                </a:lnTo>
                <a:cubicBezTo>
                  <a:pt x="4178353" y="2844317"/>
                  <a:pt x="4181639" y="2839983"/>
                  <a:pt x="4185711" y="2836173"/>
                </a:cubicBezTo>
                <a:close/>
                <a:moveTo>
                  <a:pt x="3701225" y="1508458"/>
                </a:moveTo>
                <a:lnTo>
                  <a:pt x="3673131" y="1596214"/>
                </a:lnTo>
                <a:cubicBezTo>
                  <a:pt x="3670654" y="1604979"/>
                  <a:pt x="3672179" y="1615837"/>
                  <a:pt x="3675036" y="1624981"/>
                </a:cubicBezTo>
                <a:cubicBezTo>
                  <a:pt x="3684752" y="1656224"/>
                  <a:pt x="3709137" y="1676037"/>
                  <a:pt x="3731617" y="1697754"/>
                </a:cubicBezTo>
                <a:cubicBezTo>
                  <a:pt x="3741524" y="1707280"/>
                  <a:pt x="3748572" y="1720424"/>
                  <a:pt x="3754286" y="1733189"/>
                </a:cubicBezTo>
                <a:cubicBezTo>
                  <a:pt x="3768957" y="1766336"/>
                  <a:pt x="3782101" y="1800247"/>
                  <a:pt x="3796007" y="1833776"/>
                </a:cubicBezTo>
                <a:cubicBezTo>
                  <a:pt x="3797341" y="1837014"/>
                  <a:pt x="3800770" y="1839680"/>
                  <a:pt x="3803628" y="1842159"/>
                </a:cubicBezTo>
                <a:cubicBezTo>
                  <a:pt x="3833729" y="1866923"/>
                  <a:pt x="3864018" y="1891498"/>
                  <a:pt x="3894119" y="1916455"/>
                </a:cubicBezTo>
                <a:cubicBezTo>
                  <a:pt x="3899833" y="1921217"/>
                  <a:pt x="3904025" y="1928077"/>
                  <a:pt x="3909549" y="1933220"/>
                </a:cubicBezTo>
                <a:cubicBezTo>
                  <a:pt x="3917169" y="1940460"/>
                  <a:pt x="3924410" y="1949604"/>
                  <a:pt x="3933554" y="1953414"/>
                </a:cubicBezTo>
                <a:cubicBezTo>
                  <a:pt x="3962319" y="1965225"/>
                  <a:pt x="3974703" y="1987895"/>
                  <a:pt x="3980037" y="2016470"/>
                </a:cubicBezTo>
                <a:cubicBezTo>
                  <a:pt x="3984990" y="2042571"/>
                  <a:pt x="3989182" y="2068670"/>
                  <a:pt x="3994896" y="2094579"/>
                </a:cubicBezTo>
                <a:cubicBezTo>
                  <a:pt x="4001754" y="2126202"/>
                  <a:pt x="4009184" y="2157637"/>
                  <a:pt x="4017567" y="2188880"/>
                </a:cubicBezTo>
                <a:cubicBezTo>
                  <a:pt x="4021187" y="2202405"/>
                  <a:pt x="4025377" y="2216693"/>
                  <a:pt x="4032807" y="2228315"/>
                </a:cubicBezTo>
                <a:cubicBezTo>
                  <a:pt x="4053382" y="2260891"/>
                  <a:pt x="4067288" y="2295754"/>
                  <a:pt x="4061764" y="2334045"/>
                </a:cubicBezTo>
                <a:cubicBezTo>
                  <a:pt x="4057382" y="2364716"/>
                  <a:pt x="4068622" y="2390435"/>
                  <a:pt x="4086149" y="2409486"/>
                </a:cubicBezTo>
                <a:cubicBezTo>
                  <a:pt x="4094103" y="2418155"/>
                  <a:pt x="4099616" y="2426977"/>
                  <a:pt x="4103250" y="2435913"/>
                </a:cubicBezTo>
                <a:lnTo>
                  <a:pt x="4109081" y="2463018"/>
                </a:lnTo>
                <a:lnTo>
                  <a:pt x="4109080" y="2463031"/>
                </a:lnTo>
                <a:lnTo>
                  <a:pt x="4100439" y="2518262"/>
                </a:lnTo>
                <a:lnTo>
                  <a:pt x="4100438" y="2518264"/>
                </a:lnTo>
                <a:cubicBezTo>
                  <a:pt x="4097771" y="2527790"/>
                  <a:pt x="4096627" y="2536458"/>
                  <a:pt x="4096794" y="2545006"/>
                </a:cubicBezTo>
                <a:lnTo>
                  <a:pt x="4096794" y="2545007"/>
                </a:lnTo>
                <a:cubicBezTo>
                  <a:pt x="4096960" y="2553556"/>
                  <a:pt x="4098437" y="2561986"/>
                  <a:pt x="4101008" y="2571035"/>
                </a:cubicBezTo>
                <a:cubicBezTo>
                  <a:pt x="4113010" y="2612946"/>
                  <a:pt x="4145587" y="2640951"/>
                  <a:pt x="4174162" y="2668002"/>
                </a:cubicBezTo>
                <a:cubicBezTo>
                  <a:pt x="4198547" y="2691055"/>
                  <a:pt x="4212264" y="2716964"/>
                  <a:pt x="4222552" y="2745349"/>
                </a:cubicBezTo>
                <a:lnTo>
                  <a:pt x="4222553" y="2745352"/>
                </a:lnTo>
                <a:lnTo>
                  <a:pt x="4228473" y="2778006"/>
                </a:lnTo>
                <a:lnTo>
                  <a:pt x="4228053" y="2785440"/>
                </a:lnTo>
                <a:lnTo>
                  <a:pt x="4217974" y="2811780"/>
                </a:lnTo>
                <a:lnTo>
                  <a:pt x="4217970" y="2811787"/>
                </a:lnTo>
                <a:lnTo>
                  <a:pt x="4217971" y="2811787"/>
                </a:lnTo>
                <a:lnTo>
                  <a:pt x="4217974" y="2811780"/>
                </a:lnTo>
                <a:lnTo>
                  <a:pt x="4227624" y="2793023"/>
                </a:lnTo>
                <a:lnTo>
                  <a:pt x="4228053" y="2785440"/>
                </a:lnTo>
                <a:lnTo>
                  <a:pt x="4229253" y="2782305"/>
                </a:lnTo>
                <a:lnTo>
                  <a:pt x="4228473" y="2778006"/>
                </a:lnTo>
                <a:lnTo>
                  <a:pt x="4228883" y="2770757"/>
                </a:lnTo>
                <a:lnTo>
                  <a:pt x="4222553" y="2745352"/>
                </a:lnTo>
                <a:lnTo>
                  <a:pt x="4222552" y="2745348"/>
                </a:lnTo>
                <a:cubicBezTo>
                  <a:pt x="4212264" y="2716963"/>
                  <a:pt x="4198547" y="2691054"/>
                  <a:pt x="4174162" y="2668001"/>
                </a:cubicBezTo>
                <a:cubicBezTo>
                  <a:pt x="4145587" y="2640950"/>
                  <a:pt x="4113010" y="2612945"/>
                  <a:pt x="4101008" y="2571034"/>
                </a:cubicBezTo>
                <a:lnTo>
                  <a:pt x="4096794" y="2545007"/>
                </a:lnTo>
                <a:lnTo>
                  <a:pt x="4100438" y="2518265"/>
                </a:lnTo>
                <a:lnTo>
                  <a:pt x="4100439" y="2518262"/>
                </a:lnTo>
                <a:lnTo>
                  <a:pt x="4107019" y="2490551"/>
                </a:lnTo>
                <a:lnTo>
                  <a:pt x="4109080" y="2463031"/>
                </a:lnTo>
                <a:lnTo>
                  <a:pt x="4109082" y="2463019"/>
                </a:lnTo>
                <a:lnTo>
                  <a:pt x="4109081" y="2463018"/>
                </a:lnTo>
                <a:lnTo>
                  <a:pt x="4109082" y="2463018"/>
                </a:lnTo>
                <a:cubicBezTo>
                  <a:pt x="4108200" y="2444777"/>
                  <a:pt x="4102057" y="2426822"/>
                  <a:pt x="4086149" y="2409485"/>
                </a:cubicBezTo>
                <a:cubicBezTo>
                  <a:pt x="4068622" y="2390434"/>
                  <a:pt x="4057382" y="2364715"/>
                  <a:pt x="4061764" y="2334044"/>
                </a:cubicBezTo>
                <a:cubicBezTo>
                  <a:pt x="4067288" y="2295753"/>
                  <a:pt x="4053382" y="2260890"/>
                  <a:pt x="4032807" y="2228314"/>
                </a:cubicBezTo>
                <a:cubicBezTo>
                  <a:pt x="4025377" y="2216692"/>
                  <a:pt x="4021187" y="2202404"/>
                  <a:pt x="4017567" y="2188879"/>
                </a:cubicBezTo>
                <a:cubicBezTo>
                  <a:pt x="4009184" y="2157636"/>
                  <a:pt x="4001754" y="2126201"/>
                  <a:pt x="3994896" y="2094578"/>
                </a:cubicBezTo>
                <a:cubicBezTo>
                  <a:pt x="3989182" y="2068669"/>
                  <a:pt x="3984990" y="2042570"/>
                  <a:pt x="3980037" y="2016469"/>
                </a:cubicBezTo>
                <a:cubicBezTo>
                  <a:pt x="3974703" y="1987894"/>
                  <a:pt x="3962319" y="1965224"/>
                  <a:pt x="3933554" y="1953413"/>
                </a:cubicBezTo>
                <a:cubicBezTo>
                  <a:pt x="3924410" y="1949603"/>
                  <a:pt x="3917169" y="1940459"/>
                  <a:pt x="3909549" y="1933219"/>
                </a:cubicBezTo>
                <a:cubicBezTo>
                  <a:pt x="3904025" y="1928076"/>
                  <a:pt x="3899833" y="1921216"/>
                  <a:pt x="3894119" y="1916454"/>
                </a:cubicBezTo>
                <a:cubicBezTo>
                  <a:pt x="3864018" y="1891497"/>
                  <a:pt x="3833729" y="1866922"/>
                  <a:pt x="3803628" y="1842158"/>
                </a:cubicBezTo>
                <a:cubicBezTo>
                  <a:pt x="3800770" y="1839679"/>
                  <a:pt x="3797341" y="1837013"/>
                  <a:pt x="3796007" y="1833775"/>
                </a:cubicBezTo>
                <a:cubicBezTo>
                  <a:pt x="3782101" y="1800246"/>
                  <a:pt x="3768958" y="1766335"/>
                  <a:pt x="3754286" y="1733188"/>
                </a:cubicBezTo>
                <a:cubicBezTo>
                  <a:pt x="3748572" y="1720423"/>
                  <a:pt x="3741524" y="1707279"/>
                  <a:pt x="3731618" y="1697753"/>
                </a:cubicBezTo>
                <a:cubicBezTo>
                  <a:pt x="3709138" y="1676036"/>
                  <a:pt x="3684752" y="1656223"/>
                  <a:pt x="3675036" y="1624980"/>
                </a:cubicBezTo>
                <a:cubicBezTo>
                  <a:pt x="3672180" y="1615836"/>
                  <a:pt x="3670655" y="1604978"/>
                  <a:pt x="3673132" y="1596213"/>
                </a:cubicBezTo>
                <a:close/>
                <a:moveTo>
                  <a:pt x="3719830" y="1459073"/>
                </a:moveTo>
                <a:lnTo>
                  <a:pt x="3719829" y="1459074"/>
                </a:lnTo>
                <a:lnTo>
                  <a:pt x="3710612" y="1481572"/>
                </a:lnTo>
                <a:close/>
                <a:moveTo>
                  <a:pt x="3739023" y="1268758"/>
                </a:moveTo>
                <a:cubicBezTo>
                  <a:pt x="3739475" y="1275402"/>
                  <a:pt x="3741047" y="1281689"/>
                  <a:pt x="3744190" y="1286070"/>
                </a:cubicBezTo>
                <a:cubicBezTo>
                  <a:pt x="3758763" y="1306930"/>
                  <a:pt x="3765003" y="1328553"/>
                  <a:pt x="3766527" y="1350628"/>
                </a:cubicBezTo>
                <a:lnTo>
                  <a:pt x="3760933" y="1413840"/>
                </a:lnTo>
                <a:lnTo>
                  <a:pt x="3766528" y="1350627"/>
                </a:lnTo>
                <a:cubicBezTo>
                  <a:pt x="3765003" y="1328552"/>
                  <a:pt x="3758764" y="1306930"/>
                  <a:pt x="3744190" y="1286069"/>
                </a:cubicBezTo>
                <a:close/>
                <a:moveTo>
                  <a:pt x="3680752" y="773035"/>
                </a:moveTo>
                <a:lnTo>
                  <a:pt x="3680752" y="773036"/>
                </a:lnTo>
                <a:cubicBezTo>
                  <a:pt x="3683038" y="800277"/>
                  <a:pt x="3686276" y="827330"/>
                  <a:pt x="3688752" y="854380"/>
                </a:cubicBezTo>
                <a:cubicBezTo>
                  <a:pt x="3691038" y="878957"/>
                  <a:pt x="3691800" y="903723"/>
                  <a:pt x="3719805" y="915344"/>
                </a:cubicBezTo>
                <a:cubicBezTo>
                  <a:pt x="3724187" y="917060"/>
                  <a:pt x="3727425" y="922774"/>
                  <a:pt x="3730283" y="927156"/>
                </a:cubicBezTo>
                <a:cubicBezTo>
                  <a:pt x="3774291" y="994786"/>
                  <a:pt x="3773147" y="1030981"/>
                  <a:pt x="3726663" y="1097088"/>
                </a:cubicBezTo>
                <a:cubicBezTo>
                  <a:pt x="3721901" y="1103946"/>
                  <a:pt x="3718471" y="1118614"/>
                  <a:pt x="3722281" y="1123186"/>
                </a:cubicBezTo>
                <a:cubicBezTo>
                  <a:pt x="3738093" y="1142618"/>
                  <a:pt x="3745142" y="1162954"/>
                  <a:pt x="3747000" y="1184029"/>
                </a:cubicBezTo>
                <a:cubicBezTo>
                  <a:pt x="3745142" y="1162954"/>
                  <a:pt x="3738094" y="1142617"/>
                  <a:pt x="3722282" y="1123185"/>
                </a:cubicBezTo>
                <a:cubicBezTo>
                  <a:pt x="3718472" y="1118613"/>
                  <a:pt x="3721902" y="1103945"/>
                  <a:pt x="3726664" y="1097087"/>
                </a:cubicBezTo>
                <a:cubicBezTo>
                  <a:pt x="3773148" y="1030980"/>
                  <a:pt x="3774292" y="994785"/>
                  <a:pt x="3730284" y="927155"/>
                </a:cubicBezTo>
                <a:cubicBezTo>
                  <a:pt x="3727426" y="922773"/>
                  <a:pt x="3724188" y="917059"/>
                  <a:pt x="3719806" y="915343"/>
                </a:cubicBezTo>
                <a:cubicBezTo>
                  <a:pt x="3691800" y="903722"/>
                  <a:pt x="3691038" y="878956"/>
                  <a:pt x="3688752" y="854379"/>
                </a:cubicBezTo>
                <a:close/>
                <a:moveTo>
                  <a:pt x="3736153" y="517851"/>
                </a:moveTo>
                <a:lnTo>
                  <a:pt x="3727235" y="556048"/>
                </a:lnTo>
                <a:cubicBezTo>
                  <a:pt x="3725139" y="564049"/>
                  <a:pt x="3719615" y="572623"/>
                  <a:pt x="3720757" y="580051"/>
                </a:cubicBezTo>
                <a:cubicBezTo>
                  <a:pt x="3724091" y="601579"/>
                  <a:pt x="3721662" y="622201"/>
                  <a:pt x="3717376" y="642538"/>
                </a:cubicBezTo>
                <a:lnTo>
                  <a:pt x="3704853" y="694928"/>
                </a:lnTo>
                <a:lnTo>
                  <a:pt x="3717377" y="642537"/>
                </a:lnTo>
                <a:cubicBezTo>
                  <a:pt x="3721663" y="622201"/>
                  <a:pt x="3724092" y="601578"/>
                  <a:pt x="3720758" y="580050"/>
                </a:cubicBezTo>
                <a:cubicBezTo>
                  <a:pt x="3719616" y="572622"/>
                  <a:pt x="3725140" y="564048"/>
                  <a:pt x="3727236" y="556047"/>
                </a:cubicBezTo>
                <a:close/>
                <a:moveTo>
                  <a:pt x="3749448" y="298169"/>
                </a:moveTo>
                <a:lnTo>
                  <a:pt x="3734666" y="313533"/>
                </a:lnTo>
                <a:lnTo>
                  <a:pt x="3734666" y="313533"/>
                </a:lnTo>
                <a:lnTo>
                  <a:pt x="3734665" y="313534"/>
                </a:lnTo>
                <a:cubicBezTo>
                  <a:pt x="3730473" y="316390"/>
                  <a:pt x="3732759" y="330299"/>
                  <a:pt x="3734093" y="338871"/>
                </a:cubicBezTo>
                <a:lnTo>
                  <a:pt x="3734100" y="338903"/>
                </a:lnTo>
                <a:lnTo>
                  <a:pt x="3744000" y="395640"/>
                </a:lnTo>
                <a:lnTo>
                  <a:pt x="3740190" y="367328"/>
                </a:lnTo>
                <a:lnTo>
                  <a:pt x="3734100" y="338903"/>
                </a:lnTo>
                <a:lnTo>
                  <a:pt x="3734094" y="338870"/>
                </a:lnTo>
                <a:cubicBezTo>
                  <a:pt x="3733427" y="334584"/>
                  <a:pt x="3732522" y="328964"/>
                  <a:pt x="3732308" y="324058"/>
                </a:cubicBezTo>
                <a:lnTo>
                  <a:pt x="3734666" y="313533"/>
                </a:lnTo>
                <a:close/>
                <a:moveTo>
                  <a:pt x="3756993" y="281568"/>
                </a:moveTo>
                <a:lnTo>
                  <a:pt x="3752098" y="295415"/>
                </a:lnTo>
                <a:lnTo>
                  <a:pt x="3752099" y="295415"/>
                </a:lnTo>
                <a:close/>
                <a:moveTo>
                  <a:pt x="3743673" y="24486"/>
                </a:moveTo>
                <a:lnTo>
                  <a:pt x="3741410" y="74129"/>
                </a:lnTo>
                <a:cubicBezTo>
                  <a:pt x="3742333" y="91492"/>
                  <a:pt x="3744643" y="108703"/>
                  <a:pt x="3747334" y="125861"/>
                </a:cubicBezTo>
                <a:lnTo>
                  <a:pt x="3751729" y="153388"/>
                </a:lnTo>
                <a:lnTo>
                  <a:pt x="3760002" y="228944"/>
                </a:lnTo>
                <a:lnTo>
                  <a:pt x="3755543" y="177271"/>
                </a:lnTo>
                <a:lnTo>
                  <a:pt x="3751729" y="153388"/>
                </a:lnTo>
                <a:lnTo>
                  <a:pt x="3751530" y="151569"/>
                </a:lnTo>
                <a:cubicBezTo>
                  <a:pt x="3747300" y="125876"/>
                  <a:pt x="3742795" y="100174"/>
                  <a:pt x="3741411" y="74129"/>
                </a:cubicBezTo>
                <a:close/>
                <a:moveTo>
                  <a:pt x="3741092" y="0"/>
                </a:moveTo>
                <a:lnTo>
                  <a:pt x="4205201" y="0"/>
                </a:lnTo>
                <a:lnTo>
                  <a:pt x="4204073" y="2817"/>
                </a:lnTo>
                <a:cubicBezTo>
                  <a:pt x="4195691" y="21486"/>
                  <a:pt x="4193023" y="43012"/>
                  <a:pt x="4189974" y="63587"/>
                </a:cubicBezTo>
                <a:cubicBezTo>
                  <a:pt x="4184450" y="101308"/>
                  <a:pt x="4181020" y="139219"/>
                  <a:pt x="4176068" y="176939"/>
                </a:cubicBezTo>
                <a:cubicBezTo>
                  <a:pt x="4174924" y="184941"/>
                  <a:pt x="4172830" y="194085"/>
                  <a:pt x="4168066" y="200182"/>
                </a:cubicBezTo>
                <a:cubicBezTo>
                  <a:pt x="4136061" y="241901"/>
                  <a:pt x="4127108" y="292579"/>
                  <a:pt x="4130154" y="340774"/>
                </a:cubicBezTo>
                <a:cubicBezTo>
                  <a:pt x="4132443" y="378686"/>
                  <a:pt x="4134157" y="415835"/>
                  <a:pt x="4130919" y="453364"/>
                </a:cubicBezTo>
                <a:cubicBezTo>
                  <a:pt x="4130727" y="456222"/>
                  <a:pt x="4131109" y="460032"/>
                  <a:pt x="4132633" y="462126"/>
                </a:cubicBezTo>
                <a:cubicBezTo>
                  <a:pt x="4142729" y="475081"/>
                  <a:pt x="4143491" y="488607"/>
                  <a:pt x="4145205" y="505182"/>
                </a:cubicBezTo>
                <a:cubicBezTo>
                  <a:pt x="4147683" y="528615"/>
                  <a:pt x="4145967" y="550141"/>
                  <a:pt x="4141777" y="571860"/>
                </a:cubicBezTo>
                <a:cubicBezTo>
                  <a:pt x="4138729" y="587672"/>
                  <a:pt x="4132443" y="603673"/>
                  <a:pt x="4124440" y="617772"/>
                </a:cubicBezTo>
                <a:cubicBezTo>
                  <a:pt x="4113200" y="637392"/>
                  <a:pt x="4108820" y="656255"/>
                  <a:pt x="4123678" y="674923"/>
                </a:cubicBezTo>
                <a:cubicBezTo>
                  <a:pt x="4139491" y="695116"/>
                  <a:pt x="4133967" y="717977"/>
                  <a:pt x="4134537" y="740268"/>
                </a:cubicBezTo>
                <a:cubicBezTo>
                  <a:pt x="4134729" y="749982"/>
                  <a:pt x="4134347" y="760270"/>
                  <a:pt x="4136823" y="769605"/>
                </a:cubicBezTo>
                <a:cubicBezTo>
                  <a:pt x="4143873" y="796655"/>
                  <a:pt x="4154541" y="822756"/>
                  <a:pt x="4159303" y="850189"/>
                </a:cubicBezTo>
                <a:cubicBezTo>
                  <a:pt x="4161970" y="865430"/>
                  <a:pt x="4157207" y="882384"/>
                  <a:pt x="4153779" y="898198"/>
                </a:cubicBezTo>
                <a:cubicBezTo>
                  <a:pt x="4150159" y="914200"/>
                  <a:pt x="4144635" y="930011"/>
                  <a:pt x="4138919" y="945444"/>
                </a:cubicBezTo>
                <a:cubicBezTo>
                  <a:pt x="4135109" y="955920"/>
                  <a:pt x="4131489" y="967350"/>
                  <a:pt x="4124630" y="975733"/>
                </a:cubicBezTo>
                <a:cubicBezTo>
                  <a:pt x="4109010" y="994785"/>
                  <a:pt x="4106342" y="1014406"/>
                  <a:pt x="4114534" y="1036887"/>
                </a:cubicBezTo>
                <a:cubicBezTo>
                  <a:pt x="4115868" y="1040315"/>
                  <a:pt x="4115868" y="1044315"/>
                  <a:pt x="4116058" y="1048125"/>
                </a:cubicBezTo>
                <a:cubicBezTo>
                  <a:pt x="4120058" y="1109091"/>
                  <a:pt x="4122536" y="1170051"/>
                  <a:pt x="4128632" y="1230633"/>
                </a:cubicBezTo>
                <a:cubicBezTo>
                  <a:pt x="4131109" y="1255206"/>
                  <a:pt x="4141967" y="1278829"/>
                  <a:pt x="4148825" y="1303024"/>
                </a:cubicBezTo>
                <a:cubicBezTo>
                  <a:pt x="4150159" y="1307978"/>
                  <a:pt x="4152255" y="1313504"/>
                  <a:pt x="4151301" y="1318456"/>
                </a:cubicBezTo>
                <a:cubicBezTo>
                  <a:pt x="4141777" y="1372368"/>
                  <a:pt x="4155683" y="1422854"/>
                  <a:pt x="4173972" y="1472575"/>
                </a:cubicBezTo>
                <a:cubicBezTo>
                  <a:pt x="4175878" y="1477717"/>
                  <a:pt x="4175306" y="1484004"/>
                  <a:pt x="4174924" y="1489720"/>
                </a:cubicBezTo>
                <a:cubicBezTo>
                  <a:pt x="4173592" y="1505724"/>
                  <a:pt x="4166924" y="1523059"/>
                  <a:pt x="4170924" y="1537537"/>
                </a:cubicBezTo>
                <a:cubicBezTo>
                  <a:pt x="4181974" y="1576019"/>
                  <a:pt x="4195309" y="1614120"/>
                  <a:pt x="4212073" y="1650317"/>
                </a:cubicBezTo>
                <a:cubicBezTo>
                  <a:pt x="4229028" y="1687086"/>
                  <a:pt x="4243316" y="1721185"/>
                  <a:pt x="4226173" y="1763287"/>
                </a:cubicBezTo>
                <a:cubicBezTo>
                  <a:pt x="4218932" y="1781194"/>
                  <a:pt x="4224076" y="1804816"/>
                  <a:pt x="4225981" y="1825393"/>
                </a:cubicBezTo>
                <a:cubicBezTo>
                  <a:pt x="4227504" y="1840441"/>
                  <a:pt x="4236078" y="1854920"/>
                  <a:pt x="4236078" y="1869780"/>
                </a:cubicBezTo>
                <a:cubicBezTo>
                  <a:pt x="4236078" y="1909408"/>
                  <a:pt x="4246174" y="1944649"/>
                  <a:pt x="4266749" y="1978940"/>
                </a:cubicBezTo>
                <a:cubicBezTo>
                  <a:pt x="4274749" y="1992279"/>
                  <a:pt x="4269416" y="2013043"/>
                  <a:pt x="4271512" y="2030378"/>
                </a:cubicBezTo>
                <a:cubicBezTo>
                  <a:pt x="4273987" y="2048668"/>
                  <a:pt x="4276274" y="2067525"/>
                  <a:pt x="4281800" y="2085054"/>
                </a:cubicBezTo>
                <a:cubicBezTo>
                  <a:pt x="4296278" y="2130393"/>
                  <a:pt x="4312661" y="2175163"/>
                  <a:pt x="4327901" y="2220312"/>
                </a:cubicBezTo>
                <a:cubicBezTo>
                  <a:pt x="4340476" y="2257459"/>
                  <a:pt x="4330569" y="2294039"/>
                  <a:pt x="4325236" y="2330806"/>
                </a:cubicBezTo>
                <a:cubicBezTo>
                  <a:pt x="4321805" y="2353859"/>
                  <a:pt x="4313613" y="2375383"/>
                  <a:pt x="4325807" y="2401292"/>
                </a:cubicBezTo>
                <a:cubicBezTo>
                  <a:pt x="4337427" y="2426059"/>
                  <a:pt x="4334759" y="2457492"/>
                  <a:pt x="4341047" y="2485307"/>
                </a:cubicBezTo>
                <a:cubicBezTo>
                  <a:pt x="4346380" y="2508742"/>
                  <a:pt x="4354954" y="2531409"/>
                  <a:pt x="4363336" y="2554079"/>
                </a:cubicBezTo>
                <a:cubicBezTo>
                  <a:pt x="4374768" y="2584942"/>
                  <a:pt x="4386767" y="2615421"/>
                  <a:pt x="4381054" y="2649143"/>
                </a:cubicBezTo>
                <a:cubicBezTo>
                  <a:pt x="4374575" y="2687436"/>
                  <a:pt x="4398960" y="2713723"/>
                  <a:pt x="4415154" y="2743826"/>
                </a:cubicBezTo>
                <a:cubicBezTo>
                  <a:pt x="4426202" y="2764590"/>
                  <a:pt x="4434395" y="2787259"/>
                  <a:pt x="4441254" y="2809930"/>
                </a:cubicBezTo>
                <a:cubicBezTo>
                  <a:pt x="4450207" y="2840219"/>
                  <a:pt x="4455542" y="2871462"/>
                  <a:pt x="4464304" y="2901943"/>
                </a:cubicBezTo>
                <a:cubicBezTo>
                  <a:pt x="4477448" y="2948047"/>
                  <a:pt x="4487736" y="2994722"/>
                  <a:pt x="4480497" y="3042728"/>
                </a:cubicBezTo>
                <a:cubicBezTo>
                  <a:pt x="4477259" y="3064827"/>
                  <a:pt x="4477448" y="3085403"/>
                  <a:pt x="4482212" y="3107500"/>
                </a:cubicBezTo>
                <a:cubicBezTo>
                  <a:pt x="4490023" y="3143695"/>
                  <a:pt x="4490976" y="3180844"/>
                  <a:pt x="4520122" y="3209993"/>
                </a:cubicBezTo>
                <a:cubicBezTo>
                  <a:pt x="4530410" y="3220280"/>
                  <a:pt x="4533076" y="3238758"/>
                  <a:pt x="4538410" y="3253809"/>
                </a:cubicBezTo>
                <a:cubicBezTo>
                  <a:pt x="4544699" y="3271145"/>
                  <a:pt x="4541459" y="3283908"/>
                  <a:pt x="4523170" y="3293244"/>
                </a:cubicBezTo>
                <a:cubicBezTo>
                  <a:pt x="4514979" y="3297434"/>
                  <a:pt x="4506978" y="3309437"/>
                  <a:pt x="4505643" y="3318771"/>
                </a:cubicBezTo>
                <a:cubicBezTo>
                  <a:pt x="4501643" y="3346776"/>
                  <a:pt x="4507549" y="3372495"/>
                  <a:pt x="4520504" y="3399546"/>
                </a:cubicBezTo>
                <a:cubicBezTo>
                  <a:pt x="4532697" y="3424883"/>
                  <a:pt x="4531362" y="3456508"/>
                  <a:pt x="4536124" y="3485275"/>
                </a:cubicBezTo>
                <a:cubicBezTo>
                  <a:pt x="4539554" y="3505657"/>
                  <a:pt x="4546602" y="3526042"/>
                  <a:pt x="4546602" y="3546617"/>
                </a:cubicBezTo>
                <a:cubicBezTo>
                  <a:pt x="4546602" y="3572146"/>
                  <a:pt x="4540506" y="3597482"/>
                  <a:pt x="4538221" y="3623201"/>
                </a:cubicBezTo>
                <a:cubicBezTo>
                  <a:pt x="4536316" y="3643204"/>
                  <a:pt x="4537079" y="3663589"/>
                  <a:pt x="4534792" y="3683591"/>
                </a:cubicBezTo>
                <a:cubicBezTo>
                  <a:pt x="4533076" y="3699976"/>
                  <a:pt x="4528696" y="3716168"/>
                  <a:pt x="4525077" y="3732361"/>
                </a:cubicBezTo>
                <a:cubicBezTo>
                  <a:pt x="4523742" y="3738267"/>
                  <a:pt x="4518597" y="3744173"/>
                  <a:pt x="4519359" y="3749506"/>
                </a:cubicBezTo>
                <a:cubicBezTo>
                  <a:pt x="4527552" y="3802467"/>
                  <a:pt x="4490976" y="3840569"/>
                  <a:pt x="4474782" y="3885338"/>
                </a:cubicBezTo>
                <a:cubicBezTo>
                  <a:pt x="4457636" y="3932394"/>
                  <a:pt x="4431347" y="3977925"/>
                  <a:pt x="4439157" y="4030503"/>
                </a:cubicBezTo>
                <a:cubicBezTo>
                  <a:pt x="4443919" y="4062318"/>
                  <a:pt x="4454971" y="4092989"/>
                  <a:pt x="4461639" y="4124614"/>
                </a:cubicBezTo>
                <a:cubicBezTo>
                  <a:pt x="4463924" y="4135854"/>
                  <a:pt x="4463542" y="4148427"/>
                  <a:pt x="4461256" y="4159667"/>
                </a:cubicBezTo>
                <a:cubicBezTo>
                  <a:pt x="4450777" y="4213961"/>
                  <a:pt x="4449253" y="4267493"/>
                  <a:pt x="4466400" y="4320837"/>
                </a:cubicBezTo>
                <a:cubicBezTo>
                  <a:pt x="4469259" y="4329979"/>
                  <a:pt x="4471924" y="4339695"/>
                  <a:pt x="4471924" y="4349222"/>
                </a:cubicBezTo>
                <a:cubicBezTo>
                  <a:pt x="4471924" y="4401419"/>
                  <a:pt x="4467924" y="4452665"/>
                  <a:pt x="4449253" y="4502579"/>
                </a:cubicBezTo>
                <a:cubicBezTo>
                  <a:pt x="4442967" y="4519343"/>
                  <a:pt x="4446967" y="4539728"/>
                  <a:pt x="4445443" y="4558207"/>
                </a:cubicBezTo>
                <a:cubicBezTo>
                  <a:pt x="4444111" y="4575351"/>
                  <a:pt x="4443539" y="4592878"/>
                  <a:pt x="4439157" y="4609452"/>
                </a:cubicBezTo>
                <a:cubicBezTo>
                  <a:pt x="4432681" y="4633647"/>
                  <a:pt x="4431919" y="4656126"/>
                  <a:pt x="4437633" y="4681083"/>
                </a:cubicBezTo>
                <a:cubicBezTo>
                  <a:pt x="4442967" y="4704895"/>
                  <a:pt x="4440301" y="4730614"/>
                  <a:pt x="4440491" y="4755381"/>
                </a:cubicBezTo>
                <a:cubicBezTo>
                  <a:pt x="4440681" y="4783004"/>
                  <a:pt x="4440871" y="4810627"/>
                  <a:pt x="4439919" y="4838250"/>
                </a:cubicBezTo>
                <a:cubicBezTo>
                  <a:pt x="4439539" y="4849300"/>
                  <a:pt x="4431919" y="4861873"/>
                  <a:pt x="4434967" y="4871019"/>
                </a:cubicBezTo>
                <a:cubicBezTo>
                  <a:pt x="4445254" y="4900546"/>
                  <a:pt x="4432872" y="4930075"/>
                  <a:pt x="4438395" y="4959602"/>
                </a:cubicBezTo>
                <a:cubicBezTo>
                  <a:pt x="4441254" y="4974082"/>
                  <a:pt x="4433444" y="4990465"/>
                  <a:pt x="4432681" y="5006086"/>
                </a:cubicBezTo>
                <a:cubicBezTo>
                  <a:pt x="4431347" y="5031614"/>
                  <a:pt x="4431919" y="5057141"/>
                  <a:pt x="4431537" y="5082670"/>
                </a:cubicBezTo>
                <a:cubicBezTo>
                  <a:pt x="4431347" y="5091052"/>
                  <a:pt x="4430585" y="5099245"/>
                  <a:pt x="4430202" y="5107627"/>
                </a:cubicBezTo>
                <a:cubicBezTo>
                  <a:pt x="4429823" y="5115057"/>
                  <a:pt x="4428108" y="5122867"/>
                  <a:pt x="4429440" y="5129916"/>
                </a:cubicBezTo>
                <a:cubicBezTo>
                  <a:pt x="4434205" y="5155445"/>
                  <a:pt x="4442016" y="5180591"/>
                  <a:pt x="4445063" y="5206308"/>
                </a:cubicBezTo>
                <a:cubicBezTo>
                  <a:pt x="4447729" y="5228597"/>
                  <a:pt x="4444111" y="5251650"/>
                  <a:pt x="4446015" y="5274129"/>
                </a:cubicBezTo>
                <a:cubicBezTo>
                  <a:pt x="4449253" y="5313754"/>
                  <a:pt x="4454971" y="5353379"/>
                  <a:pt x="4458589" y="5393005"/>
                </a:cubicBezTo>
                <a:cubicBezTo>
                  <a:pt x="4459351" y="5401579"/>
                  <a:pt x="4454587" y="5410531"/>
                  <a:pt x="4454207" y="5419295"/>
                </a:cubicBezTo>
                <a:cubicBezTo>
                  <a:pt x="4453255" y="5446728"/>
                  <a:pt x="4453063" y="5474161"/>
                  <a:pt x="4452493" y="5501594"/>
                </a:cubicBezTo>
                <a:cubicBezTo>
                  <a:pt x="4452301" y="5517215"/>
                  <a:pt x="4452873" y="5533027"/>
                  <a:pt x="4451160" y="5548460"/>
                </a:cubicBezTo>
                <a:cubicBezTo>
                  <a:pt x="4448873" y="5568842"/>
                  <a:pt x="4445443" y="5587321"/>
                  <a:pt x="4460304" y="5606372"/>
                </a:cubicBezTo>
                <a:cubicBezTo>
                  <a:pt x="4483354" y="5635711"/>
                  <a:pt x="4474400" y="5673050"/>
                  <a:pt x="4479734" y="5706959"/>
                </a:cubicBezTo>
                <a:cubicBezTo>
                  <a:pt x="4481069" y="5715723"/>
                  <a:pt x="4481259" y="5724678"/>
                  <a:pt x="4482782" y="5733440"/>
                </a:cubicBezTo>
                <a:cubicBezTo>
                  <a:pt x="4485641" y="5749634"/>
                  <a:pt x="4488879" y="5765635"/>
                  <a:pt x="4492119" y="5781830"/>
                </a:cubicBezTo>
                <a:cubicBezTo>
                  <a:pt x="4492690" y="5784686"/>
                  <a:pt x="4492881" y="5787924"/>
                  <a:pt x="4493834" y="5790592"/>
                </a:cubicBezTo>
                <a:cubicBezTo>
                  <a:pt x="4501833" y="5815169"/>
                  <a:pt x="4510977" y="5839361"/>
                  <a:pt x="4517455" y="5864318"/>
                </a:cubicBezTo>
                <a:cubicBezTo>
                  <a:pt x="4520695" y="5876511"/>
                  <a:pt x="4521076" y="5890037"/>
                  <a:pt x="4519359" y="5902610"/>
                </a:cubicBezTo>
                <a:cubicBezTo>
                  <a:pt x="4514407" y="5939377"/>
                  <a:pt x="4512311" y="5975764"/>
                  <a:pt x="4519551" y="6012723"/>
                </a:cubicBezTo>
                <a:cubicBezTo>
                  <a:pt x="4522408" y="6027392"/>
                  <a:pt x="4517645" y="6043776"/>
                  <a:pt x="4515931" y="6059397"/>
                </a:cubicBezTo>
                <a:cubicBezTo>
                  <a:pt x="4511360" y="6096736"/>
                  <a:pt x="4506405" y="6134075"/>
                  <a:pt x="4502025" y="6171605"/>
                </a:cubicBezTo>
                <a:cubicBezTo>
                  <a:pt x="4499358" y="6195037"/>
                  <a:pt x="4497833" y="6218660"/>
                  <a:pt x="4495167" y="6242093"/>
                </a:cubicBezTo>
                <a:cubicBezTo>
                  <a:pt x="4491927" y="6269144"/>
                  <a:pt x="4486975" y="6296005"/>
                  <a:pt x="4484306" y="6323058"/>
                </a:cubicBezTo>
                <a:cubicBezTo>
                  <a:pt x="4481259" y="6353919"/>
                  <a:pt x="4480688" y="6384972"/>
                  <a:pt x="4477448" y="6415833"/>
                </a:cubicBezTo>
                <a:cubicBezTo>
                  <a:pt x="4471162" y="6472225"/>
                  <a:pt x="4463733" y="6528424"/>
                  <a:pt x="4456683" y="6584812"/>
                </a:cubicBezTo>
                <a:cubicBezTo>
                  <a:pt x="4449825" y="6639488"/>
                  <a:pt x="4443729" y="6694164"/>
                  <a:pt x="4435157" y="6748458"/>
                </a:cubicBezTo>
                <a:cubicBezTo>
                  <a:pt x="4431537" y="6771319"/>
                  <a:pt x="4421630" y="6793035"/>
                  <a:pt x="4416106" y="6815516"/>
                </a:cubicBezTo>
                <a:lnTo>
                  <a:pt x="4406407" y="6858000"/>
                </a:lnTo>
                <a:lnTo>
                  <a:pt x="4234154" y="6858000"/>
                </a:lnTo>
                <a:lnTo>
                  <a:pt x="0" y="6858000"/>
                </a:lnTo>
                <a:lnTo>
                  <a:pt x="0" y="2"/>
                </a:lnTo>
                <a:lnTo>
                  <a:pt x="3741092" y="1"/>
                </a:lnTo>
                <a:lnTo>
                  <a:pt x="3743810" y="21486"/>
                </a:lnTo>
                <a:close/>
              </a:path>
            </a:pathLst>
          </a:custGeom>
          <a:noFill/>
          <a:effectLst/>
          <a:extLst>
            <a:ext uri="{909E8E84-426E-40DD-AFC4-6F175D3DCCD1}">
              <a14:hiddenFill xmlns:a14="http://schemas.microsoft.com/office/drawing/2010/main">
                <a:solidFill>
                  <a:srgbClr val="FFFFFF"/>
                </a:solidFill>
              </a14:hiddenFill>
            </a:ext>
          </a:extLst>
        </p:spPr>
      </p:pic>
      <p:grpSp>
        <p:nvGrpSpPr>
          <p:cNvPr id="4107" name="Group 4106">
            <a:extLst>
              <a:ext uri="{FF2B5EF4-FFF2-40B4-BE49-F238E27FC236}">
                <a16:creationId xmlns:a16="http://schemas.microsoft.com/office/drawing/2014/main" id="{54A1C8FD-E5B7-4BEC-A74A-A55FB8EA7C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effectLst>
            <a:outerShdw blurRad="381000" dist="152400" algn="l" rotWithShape="0">
              <a:prstClr val="black">
                <a:alpha val="10000"/>
              </a:prstClr>
            </a:outerShdw>
          </a:effectLst>
        </p:grpSpPr>
        <p:sp>
          <p:nvSpPr>
            <p:cNvPr id="4108" name="Freeform: Shape 4107">
              <a:extLst>
                <a:ext uri="{FF2B5EF4-FFF2-40B4-BE49-F238E27FC236}">
                  <a16:creationId xmlns:a16="http://schemas.microsoft.com/office/drawing/2014/main" id="{B20D202D-5E48-4B15-9AF5-71BED4FCFF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09" name="Freeform: Shape 4108">
              <a:extLst>
                <a:ext uri="{FF2B5EF4-FFF2-40B4-BE49-F238E27FC236}">
                  <a16:creationId xmlns:a16="http://schemas.microsoft.com/office/drawing/2014/main" id="{68D6A069-9380-4E59-A0DA-07053EE8E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3">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102" name="Content Placeholder 4101">
            <a:extLst>
              <a:ext uri="{FF2B5EF4-FFF2-40B4-BE49-F238E27FC236}">
                <a16:creationId xmlns:a16="http://schemas.microsoft.com/office/drawing/2014/main" id="{3ADAB80A-9A63-8BA5-71A2-A7E710BB8D6C}"/>
              </a:ext>
            </a:extLst>
          </p:cNvPr>
          <p:cNvSpPr>
            <a:spLocks noGrp="1"/>
          </p:cNvSpPr>
          <p:nvPr>
            <p:ph idx="1"/>
          </p:nvPr>
        </p:nvSpPr>
        <p:spPr>
          <a:xfrm>
            <a:off x="5232401" y="3146400"/>
            <a:ext cx="6140449" cy="2682000"/>
          </a:xfrm>
        </p:spPr>
        <p:txBody>
          <a:bodyPr>
            <a:normAutofit/>
          </a:bodyPr>
          <a:lstStyle/>
          <a:p>
            <a:pPr marL="0" indent="0">
              <a:buNone/>
            </a:pPr>
            <a:endParaRPr lang="en-US" sz="2400" dirty="0">
              <a:solidFill>
                <a:schemeClr val="bg1">
                  <a:alpha val="80000"/>
                </a:schemeClr>
              </a:solidFill>
            </a:endParaRPr>
          </a:p>
        </p:txBody>
      </p:sp>
    </p:spTree>
    <p:extLst>
      <p:ext uri="{BB962C8B-B14F-4D97-AF65-F5344CB8AC3E}">
        <p14:creationId xmlns:p14="http://schemas.microsoft.com/office/powerpoint/2010/main" val="1735730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137D-E990-BB41-8602-BD31C1A927C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4DC5CD7-F48F-A61C-BF47-06D9231F4B07}"/>
              </a:ext>
            </a:extLst>
          </p:cNvPr>
          <p:cNvSpPr>
            <a:spLocks noGrp="1"/>
          </p:cNvSpPr>
          <p:nvPr>
            <p:ph idx="1"/>
          </p:nvPr>
        </p:nvSpPr>
        <p:spPr/>
        <p:txBody>
          <a:bodyPr>
            <a:normAutofit/>
          </a:bodyPr>
          <a:lstStyle/>
          <a:p>
            <a:pPr marL="0" indent="0">
              <a:buNone/>
            </a:pPr>
            <a:r>
              <a:rPr lang="en-GB" sz="4000" b="0" i="0" dirty="0">
                <a:solidFill>
                  <a:srgbClr val="000000"/>
                </a:solidFill>
                <a:effectLst/>
                <a:latin typeface="system-ui"/>
              </a:rPr>
              <a:t>James 1 v 22-24</a:t>
            </a:r>
          </a:p>
          <a:p>
            <a:pPr marL="0" indent="0">
              <a:buNone/>
            </a:pPr>
            <a:r>
              <a:rPr lang="en-GB" sz="4000" dirty="0">
                <a:solidFill>
                  <a:srgbClr val="000000"/>
                </a:solidFill>
                <a:latin typeface="system-ui"/>
              </a:rPr>
              <a:t>D</a:t>
            </a:r>
            <a:r>
              <a:rPr lang="en-GB" sz="4000" b="0" i="0" dirty="0">
                <a:solidFill>
                  <a:srgbClr val="000000"/>
                </a:solidFill>
                <a:effectLst/>
                <a:latin typeface="system-ui"/>
              </a:rPr>
              <a:t>o not merely listen to the word, and so deceive yourselves. Do what it says. </a:t>
            </a:r>
            <a:r>
              <a:rPr lang="en-GB" sz="4000" b="1" i="0" baseline="30000" dirty="0">
                <a:solidFill>
                  <a:srgbClr val="000000"/>
                </a:solidFill>
                <a:effectLst/>
                <a:latin typeface="system-ui"/>
              </a:rPr>
              <a:t> </a:t>
            </a:r>
            <a:r>
              <a:rPr lang="en-GB" sz="4000" b="0" i="0" dirty="0">
                <a:solidFill>
                  <a:srgbClr val="000000"/>
                </a:solidFill>
                <a:effectLst/>
                <a:latin typeface="system-ui"/>
              </a:rPr>
              <a:t>Anyone who listens to the word but does not do what it says is like someone who looks at his face in a mirror </a:t>
            </a:r>
            <a:r>
              <a:rPr lang="en-GB" sz="4000" b="1" i="0" baseline="30000" dirty="0">
                <a:solidFill>
                  <a:srgbClr val="000000"/>
                </a:solidFill>
                <a:effectLst/>
                <a:latin typeface="system-ui"/>
              </a:rPr>
              <a:t> </a:t>
            </a:r>
            <a:r>
              <a:rPr lang="en-GB" sz="4000" b="0" i="0" dirty="0">
                <a:solidFill>
                  <a:srgbClr val="000000"/>
                </a:solidFill>
                <a:effectLst/>
                <a:latin typeface="system-ui"/>
              </a:rPr>
              <a:t>and, after looking at himself, goes away and immediately forgets what he looks like.</a:t>
            </a:r>
            <a:endParaRPr lang="en-GB" sz="4000" dirty="0"/>
          </a:p>
        </p:txBody>
      </p:sp>
    </p:spTree>
    <p:extLst>
      <p:ext uri="{BB962C8B-B14F-4D97-AF65-F5344CB8AC3E}">
        <p14:creationId xmlns:p14="http://schemas.microsoft.com/office/powerpoint/2010/main" val="3821313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137D-E990-BB41-8602-BD31C1A927C1}"/>
              </a:ext>
            </a:extLst>
          </p:cNvPr>
          <p:cNvSpPr>
            <a:spLocks noGrp="1"/>
          </p:cNvSpPr>
          <p:nvPr>
            <p:ph type="title"/>
          </p:nvPr>
        </p:nvSpPr>
        <p:spPr/>
        <p:txBody>
          <a:bodyPr/>
          <a:lstStyle/>
          <a:p>
            <a:endParaRPr lang="en-GB"/>
          </a:p>
        </p:txBody>
      </p:sp>
      <p:pic>
        <p:nvPicPr>
          <p:cNvPr id="2050" name="Picture 2" descr="Premium Photo | Handsome grizzled man shaving his beard making a funny face  cool middel age man looking to mirror and shaving beard with vintage safety  razor at bathroom beauty hygiene shaving">
            <a:extLst>
              <a:ext uri="{FF2B5EF4-FFF2-40B4-BE49-F238E27FC236}">
                <a16:creationId xmlns:a16="http://schemas.microsoft.com/office/drawing/2014/main" id="{B290FC80-23B7-3AFB-E448-81732F93FA0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14675" y="2015331"/>
            <a:ext cx="5962650" cy="397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21410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6790</TotalTime>
  <Words>988</Words>
  <Application>Microsoft Macintosh PowerPoint</Application>
  <PresentationFormat>Widescreen</PresentationFormat>
  <Paragraphs>72</Paragraphs>
  <Slides>36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Aptos</vt:lpstr>
      <vt:lpstr>Aptos Display</vt:lpstr>
      <vt:lpstr>Arial</vt:lpstr>
      <vt:lpstr>Calibri</vt:lpstr>
      <vt:lpstr>Courier New</vt:lpstr>
      <vt:lpstr>system-ui</vt:lpstr>
      <vt:lpstr>Office Theme</vt:lpstr>
      <vt:lpstr>PowerPoint Presentation</vt:lpstr>
      <vt:lpstr>Five things a Christian should not do</vt:lpstr>
      <vt:lpstr>PowerPoint Presentation</vt:lpstr>
      <vt:lpstr>PowerPoint Presentation</vt:lpstr>
      <vt:lpstr>PowerPoint Presentation</vt:lpstr>
      <vt:lpstr>PowerPoint Presentation</vt:lpstr>
      <vt:lpstr>Don’t read the Bible</vt:lpstr>
      <vt:lpstr>PowerPoint Presentation</vt:lpstr>
      <vt:lpstr>PowerPoint Presentation</vt:lpstr>
      <vt:lpstr>How should we read the Bible?</vt:lpstr>
      <vt:lpstr>PowerPoint Presentation</vt:lpstr>
      <vt:lpstr>Don’t worship</vt:lpstr>
      <vt:lpstr>PowerPoint Presentation</vt:lpstr>
      <vt:lpstr>How do we worship?</vt:lpstr>
      <vt:lpstr>PowerPoint Presentation</vt:lpstr>
      <vt:lpstr>Don’t meet together</vt:lpstr>
      <vt:lpstr>PowerPoint Presentation</vt:lpstr>
      <vt:lpstr>How do we meet together?</vt:lpstr>
      <vt:lpstr>PowerPoint Presentation</vt:lpstr>
      <vt:lpstr>Don’t give</vt:lpstr>
      <vt:lpstr>PowerPoint Presentation</vt:lpstr>
      <vt:lpstr>PowerPoint Presentation</vt:lpstr>
      <vt:lpstr>PowerPoint Presentation</vt:lpstr>
      <vt:lpstr>How do we give?</vt:lpstr>
      <vt:lpstr>PowerPoint Presentation</vt:lpstr>
      <vt:lpstr>Don’t pray</vt:lpstr>
      <vt:lpstr>PowerPoint Presentation</vt:lpstr>
      <vt:lpstr>Sin</vt:lpstr>
      <vt:lpstr>Not in God’s will</vt:lpstr>
      <vt:lpstr>Lack of faith</vt:lpstr>
      <vt:lpstr>How do we pray?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Five things a Christian should not do</dc:title>
  <dc:creator>j hodkinson</dc:creator>
  <cp:lastModifiedBy>Natasha Chadwick</cp:lastModifiedBy>
  <cp:revision>4</cp:revision>
  <dcterms:created xsi:type="dcterms:W3CDTF">2024-03-07T21:44:26Z</dcterms:created>
  <dcterms:modified xsi:type="dcterms:W3CDTF">2024-03-19T21:35:36Z</dcterms:modified>
</cp:coreProperties>
</file>