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4" r:id="rId5"/>
    <p:sldId id="257" r:id="rId6"/>
    <p:sldId id="258" r:id="rId7"/>
    <p:sldId id="260" r:id="rId8"/>
    <p:sldId id="262" r:id="rId9"/>
    <p:sldId id="268" r:id="rId10"/>
    <p:sldId id="270" r:id="rId11"/>
    <p:sldId id="263"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22" d="100"/>
          <a:sy n="122" d="100"/>
        </p:scale>
        <p:origin x="240"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AF0F3-3E52-A6F5-B03C-D3134D48BB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2A7BDD-7803-0BC0-5BCE-CF399D12E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3A9AAB6-D878-6CC0-A97A-00D9866F508B}"/>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A4AC54BB-757D-2AD0-B271-A4B96E3B74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6E9B4E-737D-885D-9905-40BC0AF9BEB4}"/>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404043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3C6D2-F0CD-1BA1-49D1-E87D1B380F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6B32FD-308F-9EE2-9864-F8423B9AE4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C3B61E-6417-425D-339E-13B68A7EED67}"/>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3AB84DF5-0D47-BC75-5D20-9BE5B1E401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FC48C8-D128-9A18-0302-896748CC79A4}"/>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276679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5AEA02-85DD-14E8-A697-5C62F9D55A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235B12-E745-B3EA-CB8F-F37DEBA057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5B5128-AEFF-0F37-CC21-5D8ADA757A47}"/>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7866E721-66C7-B1D5-9D6F-DA9E6BABFA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47EEFD-B870-F927-EDF9-23D67AA13253}"/>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63337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8F811-5B54-C2FD-6530-E97851CCF6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1838D9-5C12-4ABD-104B-FBF0A6DBDF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E96081-470C-8B48-4E23-3D930EB5F8E5}"/>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2426C543-CE72-5C0C-1E8F-2C04CFAA73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8570EC-3E07-F68B-285A-A2BE0594F9E9}"/>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4112639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600BD-3FFA-CC8A-3450-009336355F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DADA64-0E12-0271-9ACE-EA946252DF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89DA76-949A-A107-A68F-9AC20B9205EE}"/>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7ED8A6FA-5AF1-94B7-9ADD-D8E242E5E2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177D46-8EAD-1478-ACB3-DAA9840E7B8A}"/>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2386620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FC256-078D-68F4-F835-18D3F9012C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A941E6-7737-E082-C14A-8DA5A4617E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BC4BC20-176C-1320-9A80-69C425FE4B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9C7DCA-4E39-09B2-4735-600E7C8FDE0B}"/>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6" name="Footer Placeholder 5">
            <a:extLst>
              <a:ext uri="{FF2B5EF4-FFF2-40B4-BE49-F238E27FC236}">
                <a16:creationId xmlns:a16="http://schemas.microsoft.com/office/drawing/2014/main" id="{7E7E4F47-5171-00A4-044D-A1022324FF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85E2B7-ED91-C5BA-7087-3DAAC8BCFEE5}"/>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2904412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67BBC-16C3-0CCD-6FA8-04B8B822B0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EC57C25-6449-E86C-F377-F3F23C3E9F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457A00-F420-B66A-0135-55F025B2DA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44BB3E0-EED5-EE60-E21A-55A2938F2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C416CF-A0A2-2366-E0D1-62C5BEB980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0CACB9E-C5F8-2B4C-C837-A5B5DED477A0}"/>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8" name="Footer Placeholder 7">
            <a:extLst>
              <a:ext uri="{FF2B5EF4-FFF2-40B4-BE49-F238E27FC236}">
                <a16:creationId xmlns:a16="http://schemas.microsoft.com/office/drawing/2014/main" id="{A56679C2-FC66-8AB3-D5EB-8DF2C863A6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5EE3835-7C94-75F1-8BC2-D34477E82807}"/>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302746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6AC5A-3541-5BDA-EFAF-A1A8F017D2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BE8E62-4058-CEC2-9114-3131131D9504}"/>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4" name="Footer Placeholder 3">
            <a:extLst>
              <a:ext uri="{FF2B5EF4-FFF2-40B4-BE49-F238E27FC236}">
                <a16:creationId xmlns:a16="http://schemas.microsoft.com/office/drawing/2014/main" id="{5FF8CDE9-9705-61A7-8F23-FBBC069754E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BCCD225-0E7D-0F6B-7F54-462535BCC9E7}"/>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3301972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D8BAB7-2893-F03C-6530-F0615A80C064}"/>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3" name="Footer Placeholder 2">
            <a:extLst>
              <a:ext uri="{FF2B5EF4-FFF2-40B4-BE49-F238E27FC236}">
                <a16:creationId xmlns:a16="http://schemas.microsoft.com/office/drawing/2014/main" id="{A2D8F9D2-6958-8AD7-CD65-1CD9BBB769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0ED44D-70D1-F974-C949-9047D42FE974}"/>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3521391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82CF2-3766-7DB4-3E2F-13571FD7F0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43ECA9-4D6D-D6EC-1E2D-859DC01D02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72103E9-BF50-F191-7F35-1D409754D5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C49D6-B764-414E-FE60-D69FD45A329F}"/>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6" name="Footer Placeholder 5">
            <a:extLst>
              <a:ext uri="{FF2B5EF4-FFF2-40B4-BE49-F238E27FC236}">
                <a16:creationId xmlns:a16="http://schemas.microsoft.com/office/drawing/2014/main" id="{57382833-412D-DFE4-C6CE-7C73AABC02E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F6773B-1C36-2F6D-12BB-837FF61B4321}"/>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4080731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A85E0-EA80-6FF4-8752-9380C56B7D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288605-CB52-D36E-DC59-833BC4A63B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87AC1367-BC97-6B3F-DD5C-3C9ECDCAB9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FD5F31-146F-EF3B-2A11-ED444DD92AFD}"/>
              </a:ext>
            </a:extLst>
          </p:cNvPr>
          <p:cNvSpPr>
            <a:spLocks noGrp="1"/>
          </p:cNvSpPr>
          <p:nvPr>
            <p:ph type="dt" sz="half" idx="10"/>
          </p:nvPr>
        </p:nvSpPr>
        <p:spPr/>
        <p:txBody>
          <a:bodyPr/>
          <a:lstStyle/>
          <a:p>
            <a:fld id="{77F1E6FB-FD92-4A39-9BCC-C9454C5D7DB7}" type="datetimeFigureOut">
              <a:rPr lang="en-GB" smtClean="0"/>
              <a:t>12/11/2023</a:t>
            </a:fld>
            <a:endParaRPr lang="en-GB"/>
          </a:p>
        </p:txBody>
      </p:sp>
      <p:sp>
        <p:nvSpPr>
          <p:cNvPr id="6" name="Footer Placeholder 5">
            <a:extLst>
              <a:ext uri="{FF2B5EF4-FFF2-40B4-BE49-F238E27FC236}">
                <a16:creationId xmlns:a16="http://schemas.microsoft.com/office/drawing/2014/main" id="{EB12E03F-0477-650D-F47D-90D33DFD0A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9C6852-5440-010C-D467-967B7ADE0FDB}"/>
              </a:ext>
            </a:extLst>
          </p:cNvPr>
          <p:cNvSpPr>
            <a:spLocks noGrp="1"/>
          </p:cNvSpPr>
          <p:nvPr>
            <p:ph type="sldNum" sz="quarter" idx="12"/>
          </p:nvPr>
        </p:nvSpPr>
        <p:spPr/>
        <p:txBody>
          <a:bodyPr/>
          <a:lstStyle/>
          <a:p>
            <a:fld id="{5722BC7E-6EB1-4FFB-886C-8642563DB368}" type="slidenum">
              <a:rPr lang="en-GB" smtClean="0"/>
              <a:t>‹#›</a:t>
            </a:fld>
            <a:endParaRPr lang="en-GB"/>
          </a:p>
        </p:txBody>
      </p:sp>
    </p:spTree>
    <p:extLst>
      <p:ext uri="{BB962C8B-B14F-4D97-AF65-F5344CB8AC3E}">
        <p14:creationId xmlns:p14="http://schemas.microsoft.com/office/powerpoint/2010/main" val="2240599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BA3CA1-B53B-57D2-DE62-523AA5D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C2BD5AB-399B-0EE7-DA3E-B45301D787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1E98D9-C709-E585-F8DD-D32D2929E0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F1E6FB-FD92-4A39-9BCC-C9454C5D7DB7}" type="datetimeFigureOut">
              <a:rPr lang="en-GB" smtClean="0"/>
              <a:t>12/11/2023</a:t>
            </a:fld>
            <a:endParaRPr lang="en-GB"/>
          </a:p>
        </p:txBody>
      </p:sp>
      <p:sp>
        <p:nvSpPr>
          <p:cNvPr id="5" name="Footer Placeholder 4">
            <a:extLst>
              <a:ext uri="{FF2B5EF4-FFF2-40B4-BE49-F238E27FC236}">
                <a16:creationId xmlns:a16="http://schemas.microsoft.com/office/drawing/2014/main" id="{BD52B51C-84F0-0938-0D02-15201EF121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D9CBB42-7850-3624-8D9D-8A4EEE5439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22BC7E-6EB1-4FFB-886C-8642563DB368}" type="slidenum">
              <a:rPr lang="en-GB" smtClean="0"/>
              <a:t>‹#›</a:t>
            </a:fld>
            <a:endParaRPr lang="en-GB"/>
          </a:p>
        </p:txBody>
      </p:sp>
    </p:spTree>
    <p:extLst>
      <p:ext uri="{BB962C8B-B14F-4D97-AF65-F5344CB8AC3E}">
        <p14:creationId xmlns:p14="http://schemas.microsoft.com/office/powerpoint/2010/main" val="2091833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882D9-9C58-0A97-CD34-1BD85DA66D08}"/>
              </a:ext>
            </a:extLst>
          </p:cNvPr>
          <p:cNvSpPr>
            <a:spLocks noGrp="1"/>
          </p:cNvSpPr>
          <p:nvPr>
            <p:ph type="title"/>
          </p:nvPr>
        </p:nvSpPr>
        <p:spPr/>
        <p:txBody>
          <a:bodyPr/>
          <a:lstStyle/>
          <a:p>
            <a:r>
              <a:rPr lang="en-GB" dirty="0"/>
              <a:t>Psalm 23</a:t>
            </a:r>
          </a:p>
        </p:txBody>
      </p:sp>
      <p:sp>
        <p:nvSpPr>
          <p:cNvPr id="3" name="Content Placeholder 2">
            <a:extLst>
              <a:ext uri="{FF2B5EF4-FFF2-40B4-BE49-F238E27FC236}">
                <a16:creationId xmlns:a16="http://schemas.microsoft.com/office/drawing/2014/main" id="{AA0B4526-9A75-A83F-A4DD-3DFC7984233E}"/>
              </a:ext>
            </a:extLst>
          </p:cNvPr>
          <p:cNvSpPr>
            <a:spLocks noGrp="1"/>
          </p:cNvSpPr>
          <p:nvPr>
            <p:ph idx="1"/>
          </p:nvPr>
        </p:nvSpPr>
        <p:spPr/>
        <p:txBody>
          <a:bodyPr>
            <a:normAutofit/>
          </a:bodyPr>
          <a:lstStyle/>
          <a:p>
            <a:pPr marL="0" indent="0">
              <a:buNone/>
            </a:pPr>
            <a:r>
              <a:rPr lang="en-GB" sz="3600" b="0" i="0" dirty="0">
                <a:solidFill>
                  <a:srgbClr val="000000"/>
                </a:solidFill>
                <a:effectLst/>
                <a:latin typeface="system-ui"/>
              </a:rPr>
              <a:t>The </a:t>
            </a:r>
            <a:r>
              <a:rPr lang="en-GB" sz="3600" b="0" i="0" cap="small" dirty="0">
                <a:solidFill>
                  <a:srgbClr val="000000"/>
                </a:solidFill>
                <a:effectLst/>
                <a:latin typeface="system-ui"/>
              </a:rPr>
              <a:t>Lord</a:t>
            </a:r>
            <a:r>
              <a:rPr lang="en-GB" sz="3600" b="0" i="0" dirty="0">
                <a:solidFill>
                  <a:srgbClr val="000000"/>
                </a:solidFill>
                <a:effectLst/>
                <a:latin typeface="system-ui"/>
              </a:rPr>
              <a:t> is my shepherd, I shall not be in want</a:t>
            </a:r>
          </a:p>
          <a:p>
            <a:pPr marL="0" indent="0">
              <a:buNone/>
            </a:pPr>
            <a:r>
              <a:rPr lang="en-GB" sz="3600" b="0" i="0" dirty="0">
                <a:solidFill>
                  <a:srgbClr val="000000"/>
                </a:solidFill>
                <a:effectLst/>
                <a:latin typeface="system-ui"/>
              </a:rPr>
              <a:t>He makes me lie down in green pastures,</a:t>
            </a:r>
            <a:br>
              <a:rPr lang="en-GB" sz="3600" dirty="0"/>
            </a:br>
            <a:r>
              <a:rPr lang="en-GB" sz="3600" b="0" i="0" dirty="0">
                <a:solidFill>
                  <a:srgbClr val="000000"/>
                </a:solidFill>
                <a:effectLst/>
                <a:latin typeface="system-ui"/>
              </a:rPr>
              <a:t>he leads me beside quiet waters,</a:t>
            </a:r>
            <a:br>
              <a:rPr lang="en-GB" sz="3600" dirty="0"/>
            </a:br>
            <a:r>
              <a:rPr lang="en-GB" sz="3600" b="0" i="0" dirty="0">
                <a:solidFill>
                  <a:srgbClr val="000000"/>
                </a:solidFill>
                <a:effectLst/>
                <a:latin typeface="system-ui"/>
              </a:rPr>
              <a:t>he restores my soul.</a:t>
            </a:r>
            <a:br>
              <a:rPr lang="en-GB" sz="3600" dirty="0"/>
            </a:br>
            <a:r>
              <a:rPr lang="en-GB" sz="3600" b="0" i="0" dirty="0">
                <a:solidFill>
                  <a:srgbClr val="000000"/>
                </a:solidFill>
                <a:effectLst/>
                <a:latin typeface="system-ui"/>
              </a:rPr>
              <a:t>He guides me in paths of  righteousness </a:t>
            </a:r>
            <a:br>
              <a:rPr lang="en-GB" sz="3600" dirty="0"/>
            </a:br>
            <a:r>
              <a:rPr lang="en-GB" sz="3600" b="0" i="0" dirty="0">
                <a:solidFill>
                  <a:srgbClr val="000000"/>
                </a:solidFill>
                <a:effectLst/>
                <a:latin typeface="system-ui"/>
              </a:rPr>
              <a:t>for his </a:t>
            </a:r>
            <a:r>
              <a:rPr lang="en-GB" sz="3600" b="0" i="0">
                <a:solidFill>
                  <a:srgbClr val="000000"/>
                </a:solidFill>
                <a:effectLst/>
                <a:latin typeface="system-ui"/>
              </a:rPr>
              <a:t>name’s sake</a:t>
            </a:r>
            <a:endParaRPr lang="en-GB" sz="3600" dirty="0"/>
          </a:p>
        </p:txBody>
      </p:sp>
    </p:spTree>
    <p:extLst>
      <p:ext uri="{BB962C8B-B14F-4D97-AF65-F5344CB8AC3E}">
        <p14:creationId xmlns:p14="http://schemas.microsoft.com/office/powerpoint/2010/main" val="886191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285D-64C5-0A86-CDDB-1D8CF6CC0169}"/>
              </a:ext>
            </a:extLst>
          </p:cNvPr>
          <p:cNvSpPr>
            <a:spLocks noGrp="1"/>
          </p:cNvSpPr>
          <p:nvPr>
            <p:ph type="title"/>
          </p:nvPr>
        </p:nvSpPr>
        <p:spPr>
          <a:xfrm>
            <a:off x="838200" y="348033"/>
            <a:ext cx="10515600" cy="1325563"/>
          </a:xfrm>
        </p:spPr>
        <p:txBody>
          <a:bodyPr/>
          <a:lstStyle/>
          <a:p>
            <a:endParaRPr lang="en-GB" dirty="0"/>
          </a:p>
        </p:txBody>
      </p:sp>
      <p:sp>
        <p:nvSpPr>
          <p:cNvPr id="3" name="Content Placeholder 2">
            <a:extLst>
              <a:ext uri="{FF2B5EF4-FFF2-40B4-BE49-F238E27FC236}">
                <a16:creationId xmlns:a16="http://schemas.microsoft.com/office/drawing/2014/main" id="{FC5DCBF8-17E5-8274-0DBF-A3B902A35C7B}"/>
              </a:ext>
            </a:extLst>
          </p:cNvPr>
          <p:cNvSpPr>
            <a:spLocks noGrp="1"/>
          </p:cNvSpPr>
          <p:nvPr>
            <p:ph idx="1"/>
          </p:nvPr>
        </p:nvSpPr>
        <p:spPr>
          <a:xfrm>
            <a:off x="838200" y="844889"/>
            <a:ext cx="10515600" cy="5228380"/>
          </a:xfrm>
        </p:spPr>
        <p:txBody>
          <a:bodyPr>
            <a:normAutofit lnSpcReduction="10000"/>
          </a:bodyPr>
          <a:lstStyle/>
          <a:p>
            <a:r>
              <a:rPr lang="en-GB" sz="3200" dirty="0"/>
              <a:t>Positively- </a:t>
            </a:r>
          </a:p>
          <a:p>
            <a:pPr marL="0" indent="0">
              <a:buNone/>
            </a:pPr>
            <a:r>
              <a:rPr lang="en-GB" sz="3200" dirty="0"/>
              <a:t>Develop my belief system- </a:t>
            </a:r>
          </a:p>
          <a:p>
            <a:pPr marL="0" indent="0">
              <a:buNone/>
            </a:pPr>
            <a:r>
              <a:rPr lang="en-GB" sz="3200" dirty="0"/>
              <a:t>I learn more about God’s ways, his principles and his promises.</a:t>
            </a:r>
          </a:p>
          <a:p>
            <a:pPr marL="0" indent="0">
              <a:buNone/>
            </a:pPr>
            <a:endParaRPr lang="en-GB" dirty="0"/>
          </a:p>
          <a:p>
            <a:pPr marL="0" indent="0">
              <a:buNone/>
            </a:pPr>
            <a:endParaRPr lang="en-GB" dirty="0"/>
          </a:p>
          <a:p>
            <a:pPr marL="0" indent="0">
              <a:buNone/>
            </a:pPr>
            <a:r>
              <a:rPr lang="en-GB" dirty="0"/>
              <a:t>                                   </a:t>
            </a:r>
          </a:p>
          <a:p>
            <a:pPr marL="0" indent="0">
              <a:buNone/>
            </a:pPr>
            <a:r>
              <a:rPr lang="en-GB" dirty="0"/>
              <a:t>                                                           </a:t>
            </a:r>
          </a:p>
          <a:p>
            <a:pPr marL="0" indent="0">
              <a:buNone/>
            </a:pPr>
            <a:endParaRPr lang="en-GB" dirty="0"/>
          </a:p>
          <a:p>
            <a:pPr marL="0" indent="0">
              <a:buNone/>
            </a:pPr>
            <a:endParaRPr lang="en-GB" dirty="0"/>
          </a:p>
          <a:p>
            <a:pPr marL="0" indent="0">
              <a:buNone/>
            </a:pPr>
            <a:r>
              <a:rPr lang="en-GB" dirty="0"/>
              <a:t> </a:t>
            </a:r>
          </a:p>
        </p:txBody>
      </p:sp>
      <p:pic>
        <p:nvPicPr>
          <p:cNvPr id="3078" name="Picture 6" descr="Highlighted Bible Verses">
            <a:extLst>
              <a:ext uri="{FF2B5EF4-FFF2-40B4-BE49-F238E27FC236}">
                <a16:creationId xmlns:a16="http://schemas.microsoft.com/office/drawing/2014/main" id="{1DAABF6E-AB9C-CD16-534E-BF8327ED65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059016">
            <a:off x="439913" y="3155752"/>
            <a:ext cx="2247900" cy="22479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finger touching a book&#10;&#10;Description automatically generated">
            <a:extLst>
              <a:ext uri="{FF2B5EF4-FFF2-40B4-BE49-F238E27FC236}">
                <a16:creationId xmlns:a16="http://schemas.microsoft.com/office/drawing/2014/main" id="{17C01896-185E-335F-0246-A3D76EDAED26}"/>
              </a:ext>
            </a:extLst>
          </p:cNvPr>
          <p:cNvPicPr>
            <a:picLocks noChangeAspect="1"/>
          </p:cNvPicPr>
          <p:nvPr/>
        </p:nvPicPr>
        <p:blipFill rotWithShape="1">
          <a:blip r:embed="rId3">
            <a:extLst>
              <a:ext uri="{28A0092B-C50C-407E-A947-70E740481C1C}">
                <a14:useLocalDpi xmlns:a14="http://schemas.microsoft.com/office/drawing/2010/main" val="0"/>
              </a:ext>
            </a:extLst>
          </a:blip>
          <a:srcRect l="2735" r="18245"/>
          <a:stretch/>
        </p:blipFill>
        <p:spPr>
          <a:xfrm rot="469558">
            <a:off x="2955577" y="3341169"/>
            <a:ext cx="2837204" cy="1743797"/>
          </a:xfrm>
          <a:prstGeom prst="rect">
            <a:avLst/>
          </a:prstGeom>
        </p:spPr>
      </p:pic>
      <p:pic>
        <p:nvPicPr>
          <p:cNvPr id="7" name="Picture 6" descr="A magazine cover with a crown&#10;&#10;Description automatically generated">
            <a:extLst>
              <a:ext uri="{FF2B5EF4-FFF2-40B4-BE49-F238E27FC236}">
                <a16:creationId xmlns:a16="http://schemas.microsoft.com/office/drawing/2014/main" id="{B4C32566-2125-6C4C-21F2-7AE9FBEC1D4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13164">
            <a:off x="9059252" y="2644855"/>
            <a:ext cx="1930399" cy="2847975"/>
          </a:xfrm>
          <a:prstGeom prst="rect">
            <a:avLst/>
          </a:prstGeom>
        </p:spPr>
      </p:pic>
      <p:pic>
        <p:nvPicPr>
          <p:cNvPr id="9" name="Picture 8" descr="A person writing on a notebook&#10;&#10;Description automatically generated">
            <a:extLst>
              <a:ext uri="{FF2B5EF4-FFF2-40B4-BE49-F238E27FC236}">
                <a16:creationId xmlns:a16="http://schemas.microsoft.com/office/drawing/2014/main" id="{495E510A-F518-D474-F1D8-E2CEFB63BC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1416842">
            <a:off x="5779985" y="3438307"/>
            <a:ext cx="3125179" cy="1682789"/>
          </a:xfrm>
          <a:prstGeom prst="rect">
            <a:avLst/>
          </a:prstGeom>
        </p:spPr>
      </p:pic>
    </p:spTree>
    <p:extLst>
      <p:ext uri="{BB962C8B-B14F-4D97-AF65-F5344CB8AC3E}">
        <p14:creationId xmlns:p14="http://schemas.microsoft.com/office/powerpoint/2010/main" val="780158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56B22-A56C-0A9C-ECBD-90C2EEC87CA3}"/>
              </a:ext>
            </a:extLst>
          </p:cNvPr>
          <p:cNvSpPr>
            <a:spLocks noGrp="1"/>
          </p:cNvSpPr>
          <p:nvPr>
            <p:ph type="title"/>
          </p:nvPr>
        </p:nvSpPr>
        <p:spPr/>
        <p:txBody>
          <a:bodyPr/>
          <a:lstStyle/>
          <a:p>
            <a:r>
              <a:rPr lang="en-GB" dirty="0"/>
              <a:t>What are the results of a valley experience?</a:t>
            </a:r>
          </a:p>
        </p:txBody>
      </p:sp>
      <p:sp>
        <p:nvSpPr>
          <p:cNvPr id="3" name="Content Placeholder 2">
            <a:extLst>
              <a:ext uri="{FF2B5EF4-FFF2-40B4-BE49-F238E27FC236}">
                <a16:creationId xmlns:a16="http://schemas.microsoft.com/office/drawing/2014/main" id="{125555F0-D1DC-9645-7752-6C79A33D7389}"/>
              </a:ext>
            </a:extLst>
          </p:cNvPr>
          <p:cNvSpPr>
            <a:spLocks noGrp="1"/>
          </p:cNvSpPr>
          <p:nvPr>
            <p:ph idx="1"/>
          </p:nvPr>
        </p:nvSpPr>
        <p:spPr/>
        <p:txBody>
          <a:bodyPr>
            <a:normAutofit/>
          </a:bodyPr>
          <a:lstStyle/>
          <a:p>
            <a:r>
              <a:rPr lang="en-GB" sz="3200" dirty="0"/>
              <a:t>We discover more of what God is like  -his character</a:t>
            </a:r>
          </a:p>
          <a:p>
            <a:r>
              <a:rPr lang="en-GB" sz="3200" dirty="0"/>
              <a:t>We learn to trust in Him</a:t>
            </a:r>
          </a:p>
          <a:p>
            <a:r>
              <a:rPr lang="en-GB" sz="3200" dirty="0"/>
              <a:t>We discover what we are like</a:t>
            </a:r>
          </a:p>
          <a:p>
            <a:r>
              <a:rPr lang="en-GB" sz="3200" dirty="0"/>
              <a:t>We produce fruit of the Holy Spirit</a:t>
            </a:r>
          </a:p>
          <a:p>
            <a:r>
              <a:rPr lang="en-GB" sz="3200" dirty="0"/>
              <a:t>We can help others </a:t>
            </a:r>
          </a:p>
        </p:txBody>
      </p:sp>
    </p:spTree>
    <p:extLst>
      <p:ext uri="{BB962C8B-B14F-4D97-AF65-F5344CB8AC3E}">
        <p14:creationId xmlns:p14="http://schemas.microsoft.com/office/powerpoint/2010/main" val="3270329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C4B33-A71F-590F-64B4-1B89789D157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8AA0F45-9AA8-76C0-27D3-327E4F8E4ED3}"/>
              </a:ext>
            </a:extLst>
          </p:cNvPr>
          <p:cNvSpPr>
            <a:spLocks noGrp="1"/>
          </p:cNvSpPr>
          <p:nvPr>
            <p:ph idx="1"/>
          </p:nvPr>
        </p:nvSpPr>
        <p:spPr/>
        <p:txBody>
          <a:bodyPr>
            <a:normAutofit/>
          </a:bodyPr>
          <a:lstStyle/>
          <a:p>
            <a:pPr marL="0" indent="0">
              <a:buNone/>
            </a:pPr>
            <a:r>
              <a:rPr lang="en-GB" sz="3200" b="0" i="0" dirty="0">
                <a:solidFill>
                  <a:srgbClr val="000000"/>
                </a:solidFill>
                <a:effectLst/>
                <a:latin typeface="system-ui"/>
              </a:rPr>
              <a:t>2 Corinthians Ch 1 v 3&amp;4 </a:t>
            </a:r>
          </a:p>
          <a:p>
            <a:pPr marL="0" indent="0">
              <a:buNone/>
            </a:pPr>
            <a:r>
              <a:rPr lang="en-GB" sz="3200" b="0" i="0" dirty="0">
                <a:solidFill>
                  <a:srgbClr val="000000"/>
                </a:solidFill>
                <a:effectLst/>
                <a:latin typeface="system-ui"/>
              </a:rPr>
              <a:t>Praise be to the God and Father of our Lord Jesus Christ, the Father of compassion and the God of all comfort, who comforts us in all our troubles, so that we can comfort those in any trouble with the comfort we ourselves receive from God.</a:t>
            </a:r>
            <a:endParaRPr lang="en-GB" sz="3200" dirty="0"/>
          </a:p>
        </p:txBody>
      </p:sp>
    </p:spTree>
    <p:extLst>
      <p:ext uri="{BB962C8B-B14F-4D97-AF65-F5344CB8AC3E}">
        <p14:creationId xmlns:p14="http://schemas.microsoft.com/office/powerpoint/2010/main" val="275962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1830F-75B5-6906-EA92-C07245527CD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317A5EC-12B6-72FA-5CF7-4006C2317F8E}"/>
              </a:ext>
            </a:extLst>
          </p:cNvPr>
          <p:cNvSpPr>
            <a:spLocks noGrp="1"/>
          </p:cNvSpPr>
          <p:nvPr>
            <p:ph idx="1"/>
          </p:nvPr>
        </p:nvSpPr>
        <p:spPr/>
        <p:txBody>
          <a:bodyPr>
            <a:normAutofit/>
          </a:bodyPr>
          <a:lstStyle/>
          <a:p>
            <a:pPr marL="0" indent="0">
              <a:buNone/>
            </a:pPr>
            <a:r>
              <a:rPr lang="en-GB" sz="3600" b="0" i="0" dirty="0">
                <a:solidFill>
                  <a:srgbClr val="000000"/>
                </a:solidFill>
                <a:effectLst/>
                <a:latin typeface="system-ui"/>
              </a:rPr>
              <a:t>Even though I walk through the valley of the shadow of death I will fear no evil,</a:t>
            </a:r>
            <a:br>
              <a:rPr lang="en-GB" sz="3600" dirty="0"/>
            </a:br>
            <a:r>
              <a:rPr lang="en-GB" sz="3600" b="0" i="0" dirty="0">
                <a:solidFill>
                  <a:srgbClr val="000000"/>
                </a:solidFill>
                <a:effectLst/>
                <a:latin typeface="system-ui"/>
              </a:rPr>
              <a:t>for you are with me;</a:t>
            </a:r>
            <a:br>
              <a:rPr lang="en-GB" sz="3600" dirty="0"/>
            </a:br>
            <a:r>
              <a:rPr lang="en-GB" sz="3600" b="0" i="0" dirty="0">
                <a:solidFill>
                  <a:srgbClr val="000000"/>
                </a:solidFill>
                <a:effectLst/>
                <a:latin typeface="system-ui"/>
              </a:rPr>
              <a:t>your rod and your staff, they comfort me.</a:t>
            </a:r>
            <a:endParaRPr lang="en-GB" sz="3600" dirty="0"/>
          </a:p>
        </p:txBody>
      </p:sp>
    </p:spTree>
    <p:extLst>
      <p:ext uri="{BB962C8B-B14F-4D97-AF65-F5344CB8AC3E}">
        <p14:creationId xmlns:p14="http://schemas.microsoft.com/office/powerpoint/2010/main" val="379136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8F53-FDD8-1224-B856-E4466FC328F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382CA18-A6AC-F4AD-4922-60611A453215}"/>
              </a:ext>
            </a:extLst>
          </p:cNvPr>
          <p:cNvSpPr>
            <a:spLocks noGrp="1"/>
          </p:cNvSpPr>
          <p:nvPr>
            <p:ph idx="1"/>
          </p:nvPr>
        </p:nvSpPr>
        <p:spPr/>
        <p:txBody>
          <a:bodyPr>
            <a:normAutofit/>
          </a:bodyPr>
          <a:lstStyle/>
          <a:p>
            <a:pPr marL="0" indent="0">
              <a:buNone/>
            </a:pPr>
            <a:r>
              <a:rPr lang="en-GB" sz="3600" b="0" i="0" dirty="0">
                <a:solidFill>
                  <a:srgbClr val="000000"/>
                </a:solidFill>
                <a:effectLst/>
                <a:latin typeface="system-ui"/>
              </a:rPr>
              <a:t>You prepare a table before me in the presence of my enemies.</a:t>
            </a:r>
            <a:br>
              <a:rPr lang="en-GB" sz="3600" dirty="0"/>
            </a:br>
            <a:r>
              <a:rPr lang="en-GB" sz="3600" b="0" i="0" dirty="0">
                <a:solidFill>
                  <a:srgbClr val="000000"/>
                </a:solidFill>
                <a:effectLst/>
                <a:latin typeface="system-ui"/>
              </a:rPr>
              <a:t>You anoint my head with oil; my cup overflows.</a:t>
            </a:r>
            <a:br>
              <a:rPr lang="en-GB" sz="3600" dirty="0"/>
            </a:br>
            <a:r>
              <a:rPr lang="en-GB" sz="3600" b="1" i="0" baseline="30000" dirty="0">
                <a:solidFill>
                  <a:srgbClr val="000000"/>
                </a:solidFill>
                <a:effectLst/>
                <a:latin typeface="system-ui"/>
              </a:rPr>
              <a:t> </a:t>
            </a:r>
            <a:r>
              <a:rPr lang="en-GB" sz="3600" b="0" i="0" dirty="0">
                <a:solidFill>
                  <a:srgbClr val="000000"/>
                </a:solidFill>
                <a:effectLst/>
                <a:latin typeface="system-ui"/>
              </a:rPr>
              <a:t>Surely your goodness and mercy will follow me</a:t>
            </a:r>
            <a:br>
              <a:rPr lang="en-GB" sz="3600" dirty="0"/>
            </a:br>
            <a:r>
              <a:rPr lang="en-GB" sz="3600" b="0" i="0" dirty="0">
                <a:solidFill>
                  <a:srgbClr val="000000"/>
                </a:solidFill>
                <a:effectLst/>
                <a:latin typeface="system-ui"/>
              </a:rPr>
              <a:t>all the days of my life, and I will dwell in the house of the </a:t>
            </a:r>
            <a:r>
              <a:rPr lang="en-GB" sz="3600" b="0" i="0" cap="small" dirty="0">
                <a:solidFill>
                  <a:srgbClr val="000000"/>
                </a:solidFill>
                <a:effectLst/>
                <a:latin typeface="system-ui"/>
              </a:rPr>
              <a:t>Lord </a:t>
            </a:r>
            <a:r>
              <a:rPr lang="en-GB" sz="3600" b="0" i="0" dirty="0">
                <a:solidFill>
                  <a:srgbClr val="000000"/>
                </a:solidFill>
                <a:effectLst/>
                <a:latin typeface="system-ui"/>
              </a:rPr>
              <a:t>forever.</a:t>
            </a:r>
            <a:endParaRPr lang="en-GB" sz="3600" dirty="0"/>
          </a:p>
        </p:txBody>
      </p:sp>
    </p:spTree>
    <p:extLst>
      <p:ext uri="{BB962C8B-B14F-4D97-AF65-F5344CB8AC3E}">
        <p14:creationId xmlns:p14="http://schemas.microsoft.com/office/powerpoint/2010/main" val="4252344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653C8-65E1-904F-6F88-4B4F16D880FD}"/>
              </a:ext>
            </a:extLst>
          </p:cNvPr>
          <p:cNvSpPr>
            <a:spLocks noGrp="1"/>
          </p:cNvSpPr>
          <p:nvPr>
            <p:ph type="title"/>
          </p:nvPr>
        </p:nvSpPr>
        <p:spPr/>
        <p:txBody>
          <a:bodyPr/>
          <a:lstStyle/>
          <a:p>
            <a:r>
              <a:rPr lang="en-GB" dirty="0"/>
              <a:t>          Walking through the valley</a:t>
            </a:r>
          </a:p>
        </p:txBody>
      </p:sp>
      <p:pic>
        <p:nvPicPr>
          <p:cNvPr id="1026" name="Picture 2" descr="Pin on abby">
            <a:extLst>
              <a:ext uri="{FF2B5EF4-FFF2-40B4-BE49-F238E27FC236}">
                <a16:creationId xmlns:a16="http://schemas.microsoft.com/office/drawing/2014/main" id="{14F0959C-5220-3F95-5F50-5B40227A82A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7963" y="1613775"/>
            <a:ext cx="4351338" cy="435133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2BE3A9B-7219-FB3B-B53E-8258E6AA7D5D}"/>
              </a:ext>
            </a:extLst>
          </p:cNvPr>
          <p:cNvSpPr txBox="1"/>
          <p:nvPr/>
        </p:nvSpPr>
        <p:spPr>
          <a:xfrm>
            <a:off x="8004107" y="1757735"/>
            <a:ext cx="2409914" cy="3539430"/>
          </a:xfrm>
          <a:prstGeom prst="rect">
            <a:avLst/>
          </a:prstGeom>
          <a:noFill/>
        </p:spPr>
        <p:txBody>
          <a:bodyPr wrap="square">
            <a:spAutoFit/>
          </a:bodyPr>
          <a:lstStyle/>
          <a:p>
            <a:r>
              <a:rPr lang="en-GB" sz="3200" b="0" i="0" dirty="0">
                <a:solidFill>
                  <a:srgbClr val="000000"/>
                </a:solidFill>
                <a:effectLst/>
                <a:latin typeface="system-ui"/>
              </a:rPr>
              <a:t>Even though I walk through the valley of the shadow of death I will fear no evil</a:t>
            </a:r>
            <a:endParaRPr lang="en-GB" sz="3200" dirty="0"/>
          </a:p>
        </p:txBody>
      </p:sp>
    </p:spTree>
    <p:extLst>
      <p:ext uri="{BB962C8B-B14F-4D97-AF65-F5344CB8AC3E}">
        <p14:creationId xmlns:p14="http://schemas.microsoft.com/office/powerpoint/2010/main" val="76519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AABD4-713B-B89D-363C-48EEA250E375}"/>
              </a:ext>
            </a:extLst>
          </p:cNvPr>
          <p:cNvSpPr>
            <a:spLocks noGrp="1"/>
          </p:cNvSpPr>
          <p:nvPr>
            <p:ph type="title"/>
          </p:nvPr>
        </p:nvSpPr>
        <p:spPr/>
        <p:txBody>
          <a:bodyPr/>
          <a:lstStyle/>
          <a:p>
            <a:r>
              <a:rPr lang="en-GB" dirty="0"/>
              <a:t>Valley experiences are inevitable</a:t>
            </a:r>
          </a:p>
        </p:txBody>
      </p:sp>
      <p:sp>
        <p:nvSpPr>
          <p:cNvPr id="3" name="Content Placeholder 2">
            <a:extLst>
              <a:ext uri="{FF2B5EF4-FFF2-40B4-BE49-F238E27FC236}">
                <a16:creationId xmlns:a16="http://schemas.microsoft.com/office/drawing/2014/main" id="{715AC6AA-28F3-CCAD-3079-A542E8E0C96C}"/>
              </a:ext>
            </a:extLst>
          </p:cNvPr>
          <p:cNvSpPr>
            <a:spLocks noGrp="1"/>
          </p:cNvSpPr>
          <p:nvPr>
            <p:ph idx="1"/>
          </p:nvPr>
        </p:nvSpPr>
        <p:spPr/>
        <p:txBody>
          <a:bodyPr>
            <a:normAutofit/>
          </a:bodyPr>
          <a:lstStyle/>
          <a:p>
            <a:r>
              <a:rPr lang="en-GB" sz="3200" dirty="0"/>
              <a:t>Death</a:t>
            </a:r>
          </a:p>
          <a:p>
            <a:r>
              <a:rPr lang="en-GB" sz="3200" dirty="0"/>
              <a:t>Shadow</a:t>
            </a:r>
          </a:p>
          <a:p>
            <a:r>
              <a:rPr lang="en-GB" sz="3200" dirty="0"/>
              <a:t>Fear</a:t>
            </a:r>
          </a:p>
          <a:p>
            <a:r>
              <a:rPr lang="en-GB" sz="3200" dirty="0"/>
              <a:t>Evil</a:t>
            </a:r>
          </a:p>
        </p:txBody>
      </p:sp>
    </p:spTree>
    <p:extLst>
      <p:ext uri="{BB962C8B-B14F-4D97-AF65-F5344CB8AC3E}">
        <p14:creationId xmlns:p14="http://schemas.microsoft.com/office/powerpoint/2010/main" val="311853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6713C-0849-3860-0614-84300C4F7755}"/>
              </a:ext>
            </a:extLst>
          </p:cNvPr>
          <p:cNvSpPr>
            <a:spLocks noGrp="1"/>
          </p:cNvSpPr>
          <p:nvPr>
            <p:ph type="title"/>
          </p:nvPr>
        </p:nvSpPr>
        <p:spPr/>
        <p:txBody>
          <a:bodyPr/>
          <a:lstStyle/>
          <a:p>
            <a:r>
              <a:rPr lang="en-GB" dirty="0"/>
              <a:t>Why do we have valley experiences?</a:t>
            </a:r>
          </a:p>
        </p:txBody>
      </p:sp>
      <p:sp>
        <p:nvSpPr>
          <p:cNvPr id="3" name="Content Placeholder 2">
            <a:extLst>
              <a:ext uri="{FF2B5EF4-FFF2-40B4-BE49-F238E27FC236}">
                <a16:creationId xmlns:a16="http://schemas.microsoft.com/office/drawing/2014/main" id="{5423DA01-380F-1C9F-B616-28ED6007C4E7}"/>
              </a:ext>
            </a:extLst>
          </p:cNvPr>
          <p:cNvSpPr>
            <a:spLocks noGrp="1"/>
          </p:cNvSpPr>
          <p:nvPr>
            <p:ph idx="1"/>
          </p:nvPr>
        </p:nvSpPr>
        <p:spPr/>
        <p:txBody>
          <a:bodyPr>
            <a:normAutofit/>
          </a:bodyPr>
          <a:lstStyle/>
          <a:p>
            <a:r>
              <a:rPr lang="en-GB" sz="3200" dirty="0"/>
              <a:t>It’s our own doing – sheep are prone to stray</a:t>
            </a:r>
          </a:p>
          <a:p>
            <a:r>
              <a:rPr lang="en-GB" sz="3200" dirty="0"/>
              <a:t>It’s others doing</a:t>
            </a:r>
          </a:p>
          <a:p>
            <a:r>
              <a:rPr lang="en-GB" sz="3200" dirty="0"/>
              <a:t>The Good Shepherd leads us.</a:t>
            </a:r>
          </a:p>
        </p:txBody>
      </p:sp>
    </p:spTree>
    <p:extLst>
      <p:ext uri="{BB962C8B-B14F-4D97-AF65-F5344CB8AC3E}">
        <p14:creationId xmlns:p14="http://schemas.microsoft.com/office/powerpoint/2010/main" val="365846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F64D-DAC1-AD26-9552-4D60F0F9BC2F}"/>
              </a:ext>
            </a:extLst>
          </p:cNvPr>
          <p:cNvSpPr>
            <a:spLocks noGrp="1"/>
          </p:cNvSpPr>
          <p:nvPr>
            <p:ph type="title"/>
          </p:nvPr>
        </p:nvSpPr>
        <p:spPr/>
        <p:txBody>
          <a:bodyPr/>
          <a:lstStyle/>
          <a:p>
            <a:r>
              <a:rPr lang="en-GB" dirty="0"/>
              <a:t>The valley is not our destination</a:t>
            </a:r>
          </a:p>
        </p:txBody>
      </p:sp>
      <p:sp>
        <p:nvSpPr>
          <p:cNvPr id="3" name="Content Placeholder 2">
            <a:extLst>
              <a:ext uri="{FF2B5EF4-FFF2-40B4-BE49-F238E27FC236}">
                <a16:creationId xmlns:a16="http://schemas.microsoft.com/office/drawing/2014/main" id="{37666507-2706-BFBB-8C15-A462623336B0}"/>
              </a:ext>
            </a:extLst>
          </p:cNvPr>
          <p:cNvSpPr>
            <a:spLocks noGrp="1"/>
          </p:cNvSpPr>
          <p:nvPr>
            <p:ph idx="1"/>
          </p:nvPr>
        </p:nvSpPr>
        <p:spPr>
          <a:xfrm>
            <a:off x="717847" y="1358782"/>
            <a:ext cx="10635953" cy="5134094"/>
          </a:xfrm>
        </p:spPr>
        <p:txBody>
          <a:bodyPr>
            <a:normAutofit/>
          </a:bodyPr>
          <a:lstStyle/>
          <a:p>
            <a:pPr marL="0" indent="0">
              <a:buNone/>
            </a:pPr>
            <a:r>
              <a:rPr lang="en-GB" sz="3200" dirty="0"/>
              <a:t>‘Even though I walk </a:t>
            </a:r>
            <a:r>
              <a:rPr lang="en-GB" sz="3200" b="1" i="1" u="sng" dirty="0"/>
              <a:t>through </a:t>
            </a:r>
            <a:r>
              <a:rPr lang="en-GB" sz="3200" dirty="0"/>
              <a:t>the valley of the shadow of death</a:t>
            </a:r>
            <a:r>
              <a:rPr lang="en-GB" dirty="0"/>
              <a:t>’</a:t>
            </a:r>
          </a:p>
          <a:p>
            <a:pPr marL="0" indent="0">
              <a:buNone/>
            </a:pPr>
            <a:endParaRPr lang="en-GB" dirty="0"/>
          </a:p>
          <a:p>
            <a:pPr marL="0" indent="0">
              <a:buNone/>
            </a:pPr>
            <a:r>
              <a:rPr lang="en-GB" dirty="0"/>
              <a:t>Must go through, not round it.</a:t>
            </a:r>
          </a:p>
          <a:p>
            <a:pPr marL="0" indent="0">
              <a:buNone/>
            </a:pPr>
            <a:endParaRPr lang="en-GB" dirty="0"/>
          </a:p>
          <a:p>
            <a:pPr marL="0" indent="0">
              <a:buNone/>
            </a:pPr>
            <a:r>
              <a:rPr lang="en-GB" dirty="0"/>
              <a:t>There is an end  to the valley</a:t>
            </a:r>
          </a:p>
          <a:p>
            <a:pPr marL="0" indent="0">
              <a:buNone/>
            </a:pPr>
            <a:endParaRPr lang="en-GB" dirty="0"/>
          </a:p>
          <a:p>
            <a:pPr marL="0" indent="0">
              <a:buNone/>
            </a:pPr>
            <a:r>
              <a:rPr lang="en-GB" dirty="0"/>
              <a:t>Walk – not run, sprint, rush, stop</a:t>
            </a:r>
          </a:p>
          <a:p>
            <a:pPr marL="0" indent="0">
              <a:buNone/>
            </a:pPr>
            <a:endParaRPr lang="en-GB" dirty="0"/>
          </a:p>
          <a:p>
            <a:pPr marL="0" indent="0">
              <a:buNone/>
            </a:pPr>
            <a:r>
              <a:rPr lang="en-GB" dirty="0"/>
              <a:t>Joseph 13 years in the valley</a:t>
            </a:r>
          </a:p>
          <a:p>
            <a:pPr marL="0" indent="0">
              <a:buNone/>
            </a:pPr>
            <a:r>
              <a:rPr lang="en-GB" dirty="0"/>
              <a:t>Moses 40 years in a valley</a:t>
            </a:r>
          </a:p>
        </p:txBody>
      </p:sp>
    </p:spTree>
    <p:extLst>
      <p:ext uri="{BB962C8B-B14F-4D97-AF65-F5344CB8AC3E}">
        <p14:creationId xmlns:p14="http://schemas.microsoft.com/office/powerpoint/2010/main" val="101426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911D8-153E-2587-491D-D322B9CB07E2}"/>
              </a:ext>
            </a:extLst>
          </p:cNvPr>
          <p:cNvSpPr>
            <a:spLocks noGrp="1"/>
          </p:cNvSpPr>
          <p:nvPr>
            <p:ph type="title"/>
          </p:nvPr>
        </p:nvSpPr>
        <p:spPr/>
        <p:txBody>
          <a:bodyPr/>
          <a:lstStyle/>
          <a:p>
            <a:r>
              <a:rPr lang="en-GB" dirty="0"/>
              <a:t>How do we react in the valley?</a:t>
            </a:r>
          </a:p>
        </p:txBody>
      </p:sp>
      <p:sp>
        <p:nvSpPr>
          <p:cNvPr id="3" name="Content Placeholder 2">
            <a:extLst>
              <a:ext uri="{FF2B5EF4-FFF2-40B4-BE49-F238E27FC236}">
                <a16:creationId xmlns:a16="http://schemas.microsoft.com/office/drawing/2014/main" id="{E1A2C2C5-FC85-15D4-7A85-B95491EE5845}"/>
              </a:ext>
            </a:extLst>
          </p:cNvPr>
          <p:cNvSpPr>
            <a:spLocks noGrp="1"/>
          </p:cNvSpPr>
          <p:nvPr>
            <p:ph idx="1"/>
          </p:nvPr>
        </p:nvSpPr>
        <p:spPr>
          <a:xfrm>
            <a:off x="838200" y="1623701"/>
            <a:ext cx="10515600" cy="4553262"/>
          </a:xfrm>
        </p:spPr>
        <p:txBody>
          <a:bodyPr/>
          <a:lstStyle/>
          <a:p>
            <a:pPr marL="0" indent="0">
              <a:buNone/>
            </a:pPr>
            <a:r>
              <a:rPr lang="en-GB" sz="3200" dirty="0"/>
              <a:t>Negatively-</a:t>
            </a:r>
          </a:p>
          <a:p>
            <a:pPr marL="0" indent="0">
              <a:buNone/>
            </a:pPr>
            <a:r>
              <a:rPr lang="en-GB" sz="3200" dirty="0"/>
              <a:t>Panic, fear, despair?</a:t>
            </a:r>
          </a:p>
          <a:p>
            <a:pPr marL="0" indent="0">
              <a:buNone/>
            </a:pPr>
            <a:r>
              <a:rPr lang="en-GB" sz="3200" dirty="0"/>
              <a:t>Escapism -  drink, pills, drugs? </a:t>
            </a:r>
          </a:p>
          <a:p>
            <a:pPr marL="0" indent="0">
              <a:buNone/>
            </a:pPr>
            <a:r>
              <a:rPr lang="en-GB" sz="3200" dirty="0"/>
              <a:t>Throw ourselves completely into our work or our hobbies?</a:t>
            </a:r>
          </a:p>
          <a:p>
            <a:pPr marL="0" indent="0">
              <a:buNone/>
            </a:pPr>
            <a:r>
              <a:rPr lang="en-GB" sz="3200" dirty="0"/>
              <a:t>Pity party?</a:t>
            </a:r>
          </a:p>
          <a:p>
            <a:pPr marL="0" indent="0">
              <a:buNone/>
            </a:pPr>
            <a:r>
              <a:rPr lang="en-GB" sz="3200" dirty="0"/>
              <a:t>Blame God?</a:t>
            </a:r>
          </a:p>
          <a:p>
            <a:pPr marL="0" indent="0">
              <a:buNone/>
            </a:pPr>
            <a:r>
              <a:rPr lang="en-GB" sz="3200" dirty="0"/>
              <a:t>Blame others?</a:t>
            </a:r>
          </a:p>
          <a:p>
            <a:pPr marL="0" indent="0">
              <a:buNone/>
            </a:pPr>
            <a:r>
              <a:rPr lang="en-GB" sz="3200" dirty="0"/>
              <a:t>Blame the church?</a:t>
            </a:r>
          </a:p>
          <a:p>
            <a:pPr marL="0" indent="0">
              <a:buNone/>
            </a:pPr>
            <a:endParaRPr lang="en-GB" dirty="0"/>
          </a:p>
        </p:txBody>
      </p:sp>
    </p:spTree>
    <p:extLst>
      <p:ext uri="{BB962C8B-B14F-4D97-AF65-F5344CB8AC3E}">
        <p14:creationId xmlns:p14="http://schemas.microsoft.com/office/powerpoint/2010/main" val="403859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B9076-EA22-F549-4261-790EDB1ADC9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0DBCE8D-88B4-A4B2-087C-1B17E2235F46}"/>
              </a:ext>
            </a:extLst>
          </p:cNvPr>
          <p:cNvSpPr>
            <a:spLocks noGrp="1"/>
          </p:cNvSpPr>
          <p:nvPr>
            <p:ph idx="1"/>
          </p:nvPr>
        </p:nvSpPr>
        <p:spPr>
          <a:xfrm>
            <a:off x="838200" y="1016950"/>
            <a:ext cx="10515600" cy="5160013"/>
          </a:xfrm>
        </p:spPr>
        <p:txBody>
          <a:bodyPr>
            <a:normAutofit fontScale="92500" lnSpcReduction="20000"/>
          </a:bodyPr>
          <a:lstStyle/>
          <a:p>
            <a:pPr marL="0" indent="0">
              <a:buNone/>
            </a:pPr>
            <a:r>
              <a:rPr lang="en-GB" sz="3600" b="0" i="0" dirty="0">
                <a:solidFill>
                  <a:srgbClr val="000000"/>
                </a:solidFill>
                <a:effectLst/>
                <a:latin typeface="system-ui"/>
              </a:rPr>
              <a:t>Positively- Trust in the Good Shepherd.</a:t>
            </a:r>
          </a:p>
          <a:p>
            <a:pPr marL="0" indent="0">
              <a:buNone/>
            </a:pPr>
            <a:endParaRPr lang="en-GB" sz="3600" b="0" i="0" dirty="0">
              <a:solidFill>
                <a:srgbClr val="000000"/>
              </a:solidFill>
              <a:effectLst/>
              <a:latin typeface="system-ui"/>
            </a:endParaRPr>
          </a:p>
          <a:p>
            <a:pPr marL="0" indent="0">
              <a:buNone/>
            </a:pPr>
            <a:r>
              <a:rPr lang="en-GB" sz="3600" b="0" i="0" dirty="0">
                <a:solidFill>
                  <a:srgbClr val="000000"/>
                </a:solidFill>
                <a:effectLst/>
                <a:latin typeface="system-ui"/>
              </a:rPr>
              <a:t>‘</a:t>
            </a:r>
            <a:r>
              <a:rPr lang="en-GB" sz="3600" b="1" i="0" u="sng" dirty="0">
                <a:solidFill>
                  <a:srgbClr val="000000"/>
                </a:solidFill>
                <a:effectLst/>
                <a:latin typeface="system-ui"/>
              </a:rPr>
              <a:t>For thou art with me’</a:t>
            </a:r>
          </a:p>
          <a:p>
            <a:pPr marL="0" indent="0">
              <a:buNone/>
            </a:pPr>
            <a:endParaRPr lang="en-GB" sz="3600" dirty="0">
              <a:solidFill>
                <a:srgbClr val="000000"/>
              </a:solidFill>
              <a:latin typeface="system-ui"/>
            </a:endParaRPr>
          </a:p>
          <a:p>
            <a:pPr marL="0" indent="0">
              <a:buNone/>
            </a:pPr>
            <a:r>
              <a:rPr lang="en-GB" sz="3600" b="0" i="0" dirty="0">
                <a:solidFill>
                  <a:srgbClr val="000000"/>
                </a:solidFill>
                <a:effectLst/>
                <a:latin typeface="system-ui"/>
              </a:rPr>
              <a:t>John 10 v 11    “I am the good shepherd. The good shepherd lays down his life for the sheep.” </a:t>
            </a:r>
          </a:p>
          <a:p>
            <a:endParaRPr lang="en-GB" sz="3600" dirty="0">
              <a:solidFill>
                <a:srgbClr val="000000"/>
              </a:solidFill>
              <a:latin typeface="system-ui"/>
            </a:endParaRPr>
          </a:p>
          <a:p>
            <a:pPr marL="0" indent="0">
              <a:buNone/>
            </a:pPr>
            <a:r>
              <a:rPr lang="en-GB" sz="3600" b="0" i="0" dirty="0">
                <a:solidFill>
                  <a:srgbClr val="000000"/>
                </a:solidFill>
                <a:effectLst/>
                <a:latin typeface="system-ui"/>
              </a:rPr>
              <a:t>John 10 v 14 &amp;15   “I am the good shepherd; I know my sheep and my sheep know me— </a:t>
            </a:r>
            <a:r>
              <a:rPr lang="en-GB" sz="3600" b="1" i="0" baseline="30000" dirty="0">
                <a:solidFill>
                  <a:srgbClr val="000000"/>
                </a:solidFill>
                <a:effectLst/>
                <a:latin typeface="system-ui"/>
              </a:rPr>
              <a:t> </a:t>
            </a:r>
            <a:r>
              <a:rPr lang="en-GB" sz="3600" b="0" i="0" dirty="0">
                <a:solidFill>
                  <a:srgbClr val="000000"/>
                </a:solidFill>
                <a:effectLst/>
                <a:latin typeface="system-ui"/>
              </a:rPr>
              <a:t>just as the Father knows me and I know the Father—and I lay down my life for the sheep.”</a:t>
            </a:r>
            <a:endParaRPr lang="en-GB" sz="3600" dirty="0"/>
          </a:p>
        </p:txBody>
      </p:sp>
    </p:spTree>
    <p:extLst>
      <p:ext uri="{BB962C8B-B14F-4D97-AF65-F5344CB8AC3E}">
        <p14:creationId xmlns:p14="http://schemas.microsoft.com/office/powerpoint/2010/main" val="2057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 valley</Template>
  <TotalTime>1</TotalTime>
  <Words>501</Words>
  <Application>Microsoft Macintosh PowerPoint</Application>
  <PresentationFormat>Widescreen</PresentationFormat>
  <Paragraphs>61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system-ui</vt:lpstr>
      <vt:lpstr>Office Theme</vt:lpstr>
      <vt:lpstr>Psalm 23</vt:lpstr>
      <vt:lpstr>PowerPoint Presentation</vt:lpstr>
      <vt:lpstr>PowerPoint Presentation</vt:lpstr>
      <vt:lpstr>          Walking through the valley</vt:lpstr>
      <vt:lpstr>Valley experiences are inevitable</vt:lpstr>
      <vt:lpstr>Why do we have valley experiences?</vt:lpstr>
      <vt:lpstr>The valley is not our destination</vt:lpstr>
      <vt:lpstr>How do we react in the valley?</vt:lpstr>
      <vt:lpstr>PowerPoint Presentation</vt:lpstr>
      <vt:lpstr>PowerPoint Presentation</vt:lpstr>
      <vt:lpstr>What are the results of a valley experience?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23</dc:title>
  <dc:creator>j hodkinson</dc:creator>
  <cp:lastModifiedBy>Natasha Chadwick</cp:lastModifiedBy>
  <cp:revision>1</cp:revision>
  <dcterms:created xsi:type="dcterms:W3CDTF">2023-11-11T14:44:31Z</dcterms:created>
  <dcterms:modified xsi:type="dcterms:W3CDTF">2023-11-12T09:49:20Z</dcterms:modified>
</cp:coreProperties>
</file>