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9" r:id="rId7"/>
    <p:sldId id="264" r:id="rId8"/>
    <p:sldId id="265" r:id="rId9"/>
    <p:sldId id="268" r:id="rId10"/>
    <p:sldId id="261" r:id="rId11"/>
    <p:sldId id="267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3" autoAdjust="0"/>
    <p:restoredTop sz="94660"/>
  </p:normalViewPr>
  <p:slideViewPr>
    <p:cSldViewPr snapToGrid="0">
      <p:cViewPr>
        <p:scale>
          <a:sx n="75" d="100"/>
          <a:sy n="75" d="100"/>
        </p:scale>
        <p:origin x="45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6AE74-EF2C-5F24-8FEB-B66438845E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FF7F0A-D047-9326-7CCD-F9901B498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40BBE-5D10-BB8F-2736-77CCFB5B6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7F79-3EAF-42CE-BBCF-3246B99621BB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5B195-5FDF-4C2A-1910-C3E709AC6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DD8D7-DFC7-847D-3533-E479E687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7B31-13B8-49BB-8B72-5FD81471A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05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699C6-AC51-824D-E404-74188570B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E3D45B-CBAE-4891-1B8E-3A3A8F3BC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B4567-C58D-1238-9A5A-4D21E8323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7F79-3EAF-42CE-BBCF-3246B99621BB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B0FA3-3E6F-9FFA-F8B3-3B4BE5243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4DEA4-8BD4-7F41-A174-DC1C5B836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7B31-13B8-49BB-8B72-5FD81471A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857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B0CF12-9851-03D0-EB4E-D7D9B074C8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FB807E-4800-CFF0-F33A-7A7CF9A8B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F6194-CCDF-9CA9-04B1-C37CD6EBB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7F79-3EAF-42CE-BBCF-3246B99621BB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A8F44-1A14-9860-BA39-80FCFC182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7F247-82B1-B967-40E7-1C39B2EE6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7B31-13B8-49BB-8B72-5FD81471A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372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4F773-1303-6CD3-866C-3A871F173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267CE-2C88-BDC8-64A4-15971E684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3C908-E481-6B37-2E97-C3AF6713D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7F79-3EAF-42CE-BBCF-3246B99621BB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C7936-DDD6-15CA-4592-1EE01D36E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93AEC-DFC0-AFE8-3CCA-131600659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7B31-13B8-49BB-8B72-5FD81471A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42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8D398-C6B1-0224-C442-195CC91F8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DE19F6-C7BF-8F0A-B3ED-655E5C1D2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BCDCE-8E9F-1987-1DDD-84BBEE6F3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7F79-3EAF-42CE-BBCF-3246B99621BB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35F24-5017-6514-A3C3-EF1FBD617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80321-F9E9-AA0D-3367-90870D08C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7B31-13B8-49BB-8B72-5FD81471A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878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D40C7-7E72-70DC-4AF1-64B67B91C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EA822-CE9B-C3E0-3AF8-A4F7D017BB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539A1-A314-5690-5C2F-232C2BC69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0F06D-7583-62E5-F416-C269A1DBE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7F79-3EAF-42CE-BBCF-3246B99621BB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119B3-84E2-3E7D-EDE2-AFAF0B785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E3894E-2EC0-8B47-852C-C378C8254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7B31-13B8-49BB-8B72-5FD81471A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05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94126-8EF6-2D76-DC61-E6E548FAA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CE733-435B-F212-8135-63E7C2F9E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2ED6F3-AA81-F167-73AD-BC1AB0794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8DF140-2E7A-DACC-6FF7-93363661EF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1349C7-AEC6-F69C-697A-9E7C5234C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E29E13-BC1A-2EC1-BEF1-40E071ECD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7F79-3EAF-42CE-BBCF-3246B99621BB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04249E-8B11-AC21-2904-8A90E64AA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C2BCD4-6A7E-1B2A-EA74-CEB66BAE6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7B31-13B8-49BB-8B72-5FD81471A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01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61F2C-0BF0-3F4D-DBFA-3AF5F9766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534041-8EB1-E543-657A-0659417F3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7F79-3EAF-42CE-BBCF-3246B99621BB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BABBDD-506C-B1FA-2B26-1F9518BA6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B23C5-B640-DC3E-7FD7-5D94D5545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7B31-13B8-49BB-8B72-5FD81471A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105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111530-7926-27B9-3D81-992155982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7F79-3EAF-42CE-BBCF-3246B99621BB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E87D4F-6F9B-DD6A-2961-EB9E0962A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E3890-FF56-D13E-4DE1-6B59DBBF4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7B31-13B8-49BB-8B72-5FD81471A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86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D184B-C2A2-342D-630E-AC47F0FF7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F5F36-CD07-9BB3-465C-A2EFC9CF1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48AB13-3BE3-944C-322D-BE8C502F9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79EFF-3ABA-E395-855E-66A92C7F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7F79-3EAF-42CE-BBCF-3246B99621BB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3317A8-F57B-8058-CD72-41DBBF5B5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EC610-95BB-0897-2303-EC0B0DB02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7B31-13B8-49BB-8B72-5FD81471A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805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152EA-4A6B-2B80-2BE5-BA7B92D11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A221C8-EAA0-B969-9692-AD896D3B3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D74895-7D4A-16E0-0607-8F964154C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71DFBB-D6A8-776A-D1CB-A81795CF4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7F79-3EAF-42CE-BBCF-3246B99621BB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82A2D1-4539-015B-C7E3-6C690C86D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CEBCC-9028-1116-9619-A529E6C3E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7B31-13B8-49BB-8B72-5FD81471A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63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9F8F69-9EFD-7922-E19C-DC20B12C7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DBEB61-3015-9901-0BEC-A1D842179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06848-8E94-FFF8-9986-2B40B849CF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A37F79-3EAF-42CE-BBCF-3246B99621BB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C3342-8F9C-AE0B-51F8-762EBD5F7F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E96A8-BA04-96DD-5D21-83FC5EA2F8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907B31-13B8-49BB-8B72-5FD81471A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56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7AA7E8-8006-4E1F-A566-FCF37EE6F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6A391B-FFB0-EAA2-12F2-6095102E2A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910" y="1598246"/>
            <a:ext cx="4626709" cy="5122985"/>
          </a:xfrm>
        </p:spPr>
        <p:txBody>
          <a:bodyPr anchor="t">
            <a:normAutofit/>
          </a:bodyPr>
          <a:lstStyle/>
          <a:p>
            <a:pPr algn="r"/>
            <a:r>
              <a:rPr lang="en-US" sz="8000">
                <a:solidFill>
                  <a:srgbClr val="FFFFFF"/>
                </a:solidFill>
              </a:rPr>
              <a:t>Enlarge Your Faith</a:t>
            </a:r>
            <a:endParaRPr lang="en-GB" sz="80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2D2AAD-23D7-0C60-5626-267A0C350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2994" y="1590840"/>
            <a:ext cx="5672176" cy="5095221"/>
          </a:xfrm>
        </p:spPr>
        <p:txBody>
          <a:bodyPr>
            <a:normAutofit/>
          </a:bodyPr>
          <a:lstStyle/>
          <a:p>
            <a:pPr algn="l"/>
            <a:r>
              <a:rPr lang="en-US" sz="4400">
                <a:solidFill>
                  <a:srgbClr val="FFFFFF"/>
                </a:solidFill>
              </a:rPr>
              <a:t>PROVERBS 3:5-6</a:t>
            </a:r>
            <a:endParaRPr lang="en-GB" sz="4400">
              <a:solidFill>
                <a:srgbClr val="FFFFFF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80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155C20-3F0E-4576-8A0B-C345B6231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84A935-61B9-A145-D252-D829A52C7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30" y="1598246"/>
            <a:ext cx="4554659" cy="50348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9BC39-22EC-BCD5-4D1E-5011AD046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2994" y="1590840"/>
            <a:ext cx="5010506" cy="500753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400" b="1" i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“&amp; He will direct thy paths.” “make straight”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21">
            <a:extLst>
              <a:ext uri="{FF2B5EF4-FFF2-40B4-BE49-F238E27FC236}">
                <a16:creationId xmlns:a16="http://schemas.microsoft.com/office/drawing/2014/main" id="{0BAEB82B-9A6B-4982-B56B-7529C6EA9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23128" y="1731109"/>
            <a:ext cx="139039" cy="136646"/>
          </a:xfrm>
          <a:custGeom>
            <a:avLst/>
            <a:gdLst>
              <a:gd name="connsiteX0" fmla="*/ 129602 w 139039"/>
              <a:gd name="connsiteY0" fmla="*/ 59048 h 136646"/>
              <a:gd name="connsiteX1" fmla="*/ 78957 w 139039"/>
              <a:gd name="connsiteY1" fmla="*/ 59048 h 136646"/>
              <a:gd name="connsiteX2" fmla="*/ 78957 w 139039"/>
              <a:gd name="connsiteY2" fmla="*/ 9275 h 136646"/>
              <a:gd name="connsiteX3" fmla="*/ 69520 w 139039"/>
              <a:gd name="connsiteY3" fmla="*/ 0 h 136646"/>
              <a:gd name="connsiteX4" fmla="*/ 60082 w 139039"/>
              <a:gd name="connsiteY4" fmla="*/ 9275 h 136646"/>
              <a:gd name="connsiteX5" fmla="*/ 60082 w 139039"/>
              <a:gd name="connsiteY5" fmla="*/ 59048 h 136646"/>
              <a:gd name="connsiteX6" fmla="*/ 9437 w 139039"/>
              <a:gd name="connsiteY6" fmla="*/ 59048 h 136646"/>
              <a:gd name="connsiteX7" fmla="*/ 0 w 139039"/>
              <a:gd name="connsiteY7" fmla="*/ 68323 h 136646"/>
              <a:gd name="connsiteX8" fmla="*/ 9437 w 139039"/>
              <a:gd name="connsiteY8" fmla="*/ 77598 h 136646"/>
              <a:gd name="connsiteX9" fmla="*/ 60082 w 139039"/>
              <a:gd name="connsiteY9" fmla="*/ 77598 h 136646"/>
              <a:gd name="connsiteX10" fmla="*/ 60082 w 139039"/>
              <a:gd name="connsiteY10" fmla="*/ 127371 h 136646"/>
              <a:gd name="connsiteX11" fmla="*/ 69520 w 139039"/>
              <a:gd name="connsiteY11" fmla="*/ 136646 h 136646"/>
              <a:gd name="connsiteX12" fmla="*/ 78957 w 139039"/>
              <a:gd name="connsiteY12" fmla="*/ 127371 h 136646"/>
              <a:gd name="connsiteX13" fmla="*/ 78957 w 139039"/>
              <a:gd name="connsiteY13" fmla="*/ 77598 h 136646"/>
              <a:gd name="connsiteX14" fmla="*/ 129602 w 139039"/>
              <a:gd name="connsiteY14" fmla="*/ 77598 h 136646"/>
              <a:gd name="connsiteX15" fmla="*/ 139039 w 139039"/>
              <a:gd name="connsiteY15" fmla="*/ 68323 h 136646"/>
              <a:gd name="connsiteX16" fmla="*/ 129602 w 139039"/>
              <a:gd name="connsiteY16" fmla="*/ 59048 h 1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6646">
                <a:moveTo>
                  <a:pt x="129602" y="59048"/>
                </a:moveTo>
                <a:lnTo>
                  <a:pt x="78957" y="59048"/>
                </a:lnTo>
                <a:lnTo>
                  <a:pt x="78957" y="9275"/>
                </a:lnTo>
                <a:cubicBezTo>
                  <a:pt x="78957" y="4152"/>
                  <a:pt x="74731" y="0"/>
                  <a:pt x="69520" y="0"/>
                </a:cubicBezTo>
                <a:cubicBezTo>
                  <a:pt x="64308" y="0"/>
                  <a:pt x="60082" y="4152"/>
                  <a:pt x="60082" y="9275"/>
                </a:cubicBezTo>
                <a:lnTo>
                  <a:pt x="60082" y="59048"/>
                </a:lnTo>
                <a:lnTo>
                  <a:pt x="9437" y="59048"/>
                </a:lnTo>
                <a:cubicBezTo>
                  <a:pt x="4225" y="59048"/>
                  <a:pt x="0" y="63201"/>
                  <a:pt x="0" y="68323"/>
                </a:cubicBezTo>
                <a:cubicBezTo>
                  <a:pt x="0" y="73445"/>
                  <a:pt x="4225" y="77598"/>
                  <a:pt x="9437" y="77598"/>
                </a:cubicBezTo>
                <a:lnTo>
                  <a:pt x="60082" y="77598"/>
                </a:lnTo>
                <a:lnTo>
                  <a:pt x="60082" y="127371"/>
                </a:lnTo>
                <a:cubicBezTo>
                  <a:pt x="60082" y="132493"/>
                  <a:pt x="64308" y="136646"/>
                  <a:pt x="69520" y="136646"/>
                </a:cubicBezTo>
                <a:cubicBezTo>
                  <a:pt x="74731" y="136646"/>
                  <a:pt x="78957" y="132493"/>
                  <a:pt x="78957" y="127371"/>
                </a:cubicBezTo>
                <a:lnTo>
                  <a:pt x="78957" y="77598"/>
                </a:lnTo>
                <a:lnTo>
                  <a:pt x="129602" y="77598"/>
                </a:lnTo>
                <a:cubicBezTo>
                  <a:pt x="134814" y="77598"/>
                  <a:pt x="139039" y="73445"/>
                  <a:pt x="139039" y="68323"/>
                </a:cubicBezTo>
                <a:cubicBezTo>
                  <a:pt x="139039" y="63201"/>
                  <a:pt x="134814" y="59048"/>
                  <a:pt x="129602" y="59048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7">
            <a:extLst>
              <a:ext uri="{FF2B5EF4-FFF2-40B4-BE49-F238E27FC236}">
                <a16:creationId xmlns:a16="http://schemas.microsoft.com/office/drawing/2014/main" id="{FC71CE45-EECF-4555-AD4B-1B3D0D5D1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1908" y="1956458"/>
            <a:ext cx="91138" cy="89570"/>
          </a:xfrm>
          <a:custGeom>
            <a:avLst/>
            <a:gdLst>
              <a:gd name="connsiteX0" fmla="*/ 91138 w 91138"/>
              <a:gd name="connsiteY0" fmla="*/ 44785 h 89570"/>
              <a:gd name="connsiteX1" fmla="*/ 45569 w 91138"/>
              <a:gd name="connsiteY1" fmla="*/ 89570 h 89570"/>
              <a:gd name="connsiteX2" fmla="*/ 0 w 91138"/>
              <a:gd name="connsiteY2" fmla="*/ 44785 h 89570"/>
              <a:gd name="connsiteX3" fmla="*/ 45569 w 91138"/>
              <a:gd name="connsiteY3" fmla="*/ 0 h 89570"/>
              <a:gd name="connsiteX4" fmla="*/ 91138 w 91138"/>
              <a:gd name="connsiteY4" fmla="*/ 44785 h 8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89570">
                <a:moveTo>
                  <a:pt x="91138" y="44785"/>
                </a:moveTo>
                <a:cubicBezTo>
                  <a:pt x="91138" y="69519"/>
                  <a:pt x="70736" y="89570"/>
                  <a:pt x="45569" y="89570"/>
                </a:cubicBezTo>
                <a:cubicBezTo>
                  <a:pt x="20402" y="89570"/>
                  <a:pt x="0" y="69519"/>
                  <a:pt x="0" y="44785"/>
                </a:cubicBezTo>
                <a:cubicBezTo>
                  <a:pt x="0" y="20051"/>
                  <a:pt x="20402" y="0"/>
                  <a:pt x="45569" y="0"/>
                </a:cubicBezTo>
                <a:cubicBezTo>
                  <a:pt x="70736" y="0"/>
                  <a:pt x="91138" y="20051"/>
                  <a:pt x="91138" y="44785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Graphic 22">
            <a:extLst>
              <a:ext uri="{FF2B5EF4-FFF2-40B4-BE49-F238E27FC236}">
                <a16:creationId xmlns:a16="http://schemas.microsoft.com/office/drawing/2014/main" id="{53AA89D1-0C70-46BB-8E35-5722A4B18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7588" y="2177021"/>
            <a:ext cx="127714" cy="125516"/>
          </a:xfrm>
          <a:custGeom>
            <a:avLst/>
            <a:gdLst>
              <a:gd name="connsiteX0" fmla="*/ 63857 w 127714"/>
              <a:gd name="connsiteY0" fmla="*/ 18549 h 125516"/>
              <a:gd name="connsiteX1" fmla="*/ 108840 w 127714"/>
              <a:gd name="connsiteY1" fmla="*/ 62758 h 125516"/>
              <a:gd name="connsiteX2" fmla="*/ 63857 w 127714"/>
              <a:gd name="connsiteY2" fmla="*/ 106967 h 125516"/>
              <a:gd name="connsiteX3" fmla="*/ 18874 w 127714"/>
              <a:gd name="connsiteY3" fmla="*/ 62758 h 125516"/>
              <a:gd name="connsiteX4" fmla="*/ 63857 w 127714"/>
              <a:gd name="connsiteY4" fmla="*/ 18549 h 125516"/>
              <a:gd name="connsiteX5" fmla="*/ 63857 w 127714"/>
              <a:gd name="connsiteY5" fmla="*/ 0 h 125516"/>
              <a:gd name="connsiteX6" fmla="*/ 0 w 127714"/>
              <a:gd name="connsiteY6" fmla="*/ 62758 h 125516"/>
              <a:gd name="connsiteX7" fmla="*/ 63857 w 127714"/>
              <a:gd name="connsiteY7" fmla="*/ 125516 h 125516"/>
              <a:gd name="connsiteX8" fmla="*/ 127714 w 127714"/>
              <a:gd name="connsiteY8" fmla="*/ 62758 h 125516"/>
              <a:gd name="connsiteX9" fmla="*/ 63857 w 127714"/>
              <a:gd name="connsiteY9" fmla="*/ 0 h 12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5516">
                <a:moveTo>
                  <a:pt x="63857" y="18549"/>
                </a:moveTo>
                <a:cubicBezTo>
                  <a:pt x="88700" y="18549"/>
                  <a:pt x="108840" y="38342"/>
                  <a:pt x="108840" y="62758"/>
                </a:cubicBezTo>
                <a:cubicBezTo>
                  <a:pt x="108840" y="87174"/>
                  <a:pt x="88700" y="106967"/>
                  <a:pt x="63857" y="106967"/>
                </a:cubicBezTo>
                <a:cubicBezTo>
                  <a:pt x="39014" y="106967"/>
                  <a:pt x="18874" y="87174"/>
                  <a:pt x="18874" y="62758"/>
                </a:cubicBezTo>
                <a:cubicBezTo>
                  <a:pt x="18898" y="38352"/>
                  <a:pt x="39024" y="18573"/>
                  <a:pt x="63857" y="18549"/>
                </a:cubicBezTo>
                <a:moveTo>
                  <a:pt x="63857" y="0"/>
                </a:moveTo>
                <a:cubicBezTo>
                  <a:pt x="28590" y="0"/>
                  <a:pt x="0" y="28098"/>
                  <a:pt x="0" y="62758"/>
                </a:cubicBezTo>
                <a:cubicBezTo>
                  <a:pt x="0" y="97418"/>
                  <a:pt x="28590" y="125516"/>
                  <a:pt x="63857" y="125516"/>
                </a:cubicBezTo>
                <a:cubicBezTo>
                  <a:pt x="99124" y="125516"/>
                  <a:pt x="127714" y="97418"/>
                  <a:pt x="127714" y="62758"/>
                </a:cubicBezTo>
                <a:cubicBezTo>
                  <a:pt x="127714" y="28098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79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155C20-3F0E-4576-8A0B-C345B6231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84A935-61B9-A145-D252-D829A52C7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30" y="1598246"/>
            <a:ext cx="4554659" cy="50348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800" dirty="0">
                <a:solidFill>
                  <a:srgbClr val="FFFFFF"/>
                </a:solidFill>
              </a:rPr>
              <a:t>Assemblies</a:t>
            </a:r>
            <a:br>
              <a:rPr lang="en-US" sz="6800" dirty="0">
                <a:solidFill>
                  <a:srgbClr val="FFFFFF"/>
                </a:solidFill>
              </a:rPr>
            </a:br>
            <a:r>
              <a:rPr lang="en-US" sz="6800" dirty="0">
                <a:solidFill>
                  <a:srgbClr val="FFFFFF"/>
                </a:solidFill>
              </a:rPr>
              <a:t>Of God:</a:t>
            </a:r>
            <a:br>
              <a:rPr lang="en-US" sz="6800" dirty="0">
                <a:solidFill>
                  <a:srgbClr val="FFFFFF"/>
                </a:solidFill>
              </a:rPr>
            </a:br>
            <a:r>
              <a:rPr lang="en-US" sz="6800" dirty="0">
                <a:solidFill>
                  <a:srgbClr val="FFFFFF"/>
                </a:solidFill>
              </a:rPr>
              <a:t>VALUES</a:t>
            </a:r>
            <a:endParaRPr lang="en-US" sz="6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9BC39-22EC-BCD5-4D1E-5011AD046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0400" y="812800"/>
            <a:ext cx="5133100" cy="578557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sz="4400" b="1" i="1" dirty="0">
                <a:solidFill>
                  <a:srgbClr val="FFFFFF"/>
                </a:solidFill>
              </a:rPr>
              <a:t>Faith-filled</a:t>
            </a:r>
          </a:p>
          <a:p>
            <a:pPr marL="0" indent="0">
              <a:buNone/>
            </a:pPr>
            <a:r>
              <a:rPr lang="en-US" sz="4400" b="1" i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Integrous</a:t>
            </a:r>
          </a:p>
          <a:p>
            <a:pPr marL="0" indent="0">
              <a:buNone/>
            </a:pPr>
            <a:r>
              <a:rPr lang="en-US" sz="4400" b="1" i="1" dirty="0">
                <a:solidFill>
                  <a:srgbClr val="FFFFFF"/>
                </a:solidFill>
              </a:rPr>
              <a:t>Generous</a:t>
            </a:r>
          </a:p>
          <a:p>
            <a:pPr marL="0" indent="0">
              <a:buNone/>
            </a:pPr>
            <a:r>
              <a:rPr lang="en-US" sz="4400" b="1" i="1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Honouring</a:t>
            </a:r>
            <a:endParaRPr lang="en-US" sz="4400" b="1" i="1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4400" b="1" i="1" dirty="0">
                <a:solidFill>
                  <a:srgbClr val="FFFFFF"/>
                </a:solidFill>
              </a:rPr>
              <a:t>Teachable</a:t>
            </a:r>
          </a:p>
          <a:p>
            <a:pPr marL="0" indent="0">
              <a:buNone/>
            </a:pPr>
            <a:r>
              <a:rPr lang="en-US" sz="4400" b="1" i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Enthusiastic</a:t>
            </a:r>
          </a:p>
          <a:p>
            <a:pPr marL="0" indent="0">
              <a:buNone/>
            </a:pPr>
            <a:r>
              <a:rPr lang="en-US" sz="4400" b="1" i="1" dirty="0">
                <a:solidFill>
                  <a:srgbClr val="FFFFFF"/>
                </a:solidFill>
              </a:rPr>
              <a:t>Resilient </a:t>
            </a:r>
          </a:p>
          <a:p>
            <a:pPr marL="0" indent="0">
              <a:buNone/>
            </a:pPr>
            <a:r>
              <a:rPr lang="en-US" sz="4400" b="1" i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Servant-hearted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21">
            <a:extLst>
              <a:ext uri="{FF2B5EF4-FFF2-40B4-BE49-F238E27FC236}">
                <a16:creationId xmlns:a16="http://schemas.microsoft.com/office/drawing/2014/main" id="{0BAEB82B-9A6B-4982-B56B-7529C6EA9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23128" y="1731109"/>
            <a:ext cx="139039" cy="136646"/>
          </a:xfrm>
          <a:custGeom>
            <a:avLst/>
            <a:gdLst>
              <a:gd name="connsiteX0" fmla="*/ 129602 w 139039"/>
              <a:gd name="connsiteY0" fmla="*/ 59048 h 136646"/>
              <a:gd name="connsiteX1" fmla="*/ 78957 w 139039"/>
              <a:gd name="connsiteY1" fmla="*/ 59048 h 136646"/>
              <a:gd name="connsiteX2" fmla="*/ 78957 w 139039"/>
              <a:gd name="connsiteY2" fmla="*/ 9275 h 136646"/>
              <a:gd name="connsiteX3" fmla="*/ 69520 w 139039"/>
              <a:gd name="connsiteY3" fmla="*/ 0 h 136646"/>
              <a:gd name="connsiteX4" fmla="*/ 60082 w 139039"/>
              <a:gd name="connsiteY4" fmla="*/ 9275 h 136646"/>
              <a:gd name="connsiteX5" fmla="*/ 60082 w 139039"/>
              <a:gd name="connsiteY5" fmla="*/ 59048 h 136646"/>
              <a:gd name="connsiteX6" fmla="*/ 9437 w 139039"/>
              <a:gd name="connsiteY6" fmla="*/ 59048 h 136646"/>
              <a:gd name="connsiteX7" fmla="*/ 0 w 139039"/>
              <a:gd name="connsiteY7" fmla="*/ 68323 h 136646"/>
              <a:gd name="connsiteX8" fmla="*/ 9437 w 139039"/>
              <a:gd name="connsiteY8" fmla="*/ 77598 h 136646"/>
              <a:gd name="connsiteX9" fmla="*/ 60082 w 139039"/>
              <a:gd name="connsiteY9" fmla="*/ 77598 h 136646"/>
              <a:gd name="connsiteX10" fmla="*/ 60082 w 139039"/>
              <a:gd name="connsiteY10" fmla="*/ 127371 h 136646"/>
              <a:gd name="connsiteX11" fmla="*/ 69520 w 139039"/>
              <a:gd name="connsiteY11" fmla="*/ 136646 h 136646"/>
              <a:gd name="connsiteX12" fmla="*/ 78957 w 139039"/>
              <a:gd name="connsiteY12" fmla="*/ 127371 h 136646"/>
              <a:gd name="connsiteX13" fmla="*/ 78957 w 139039"/>
              <a:gd name="connsiteY13" fmla="*/ 77598 h 136646"/>
              <a:gd name="connsiteX14" fmla="*/ 129602 w 139039"/>
              <a:gd name="connsiteY14" fmla="*/ 77598 h 136646"/>
              <a:gd name="connsiteX15" fmla="*/ 139039 w 139039"/>
              <a:gd name="connsiteY15" fmla="*/ 68323 h 136646"/>
              <a:gd name="connsiteX16" fmla="*/ 129602 w 139039"/>
              <a:gd name="connsiteY16" fmla="*/ 59048 h 1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6646">
                <a:moveTo>
                  <a:pt x="129602" y="59048"/>
                </a:moveTo>
                <a:lnTo>
                  <a:pt x="78957" y="59048"/>
                </a:lnTo>
                <a:lnTo>
                  <a:pt x="78957" y="9275"/>
                </a:lnTo>
                <a:cubicBezTo>
                  <a:pt x="78957" y="4152"/>
                  <a:pt x="74731" y="0"/>
                  <a:pt x="69520" y="0"/>
                </a:cubicBezTo>
                <a:cubicBezTo>
                  <a:pt x="64308" y="0"/>
                  <a:pt x="60082" y="4152"/>
                  <a:pt x="60082" y="9275"/>
                </a:cubicBezTo>
                <a:lnTo>
                  <a:pt x="60082" y="59048"/>
                </a:lnTo>
                <a:lnTo>
                  <a:pt x="9437" y="59048"/>
                </a:lnTo>
                <a:cubicBezTo>
                  <a:pt x="4225" y="59048"/>
                  <a:pt x="0" y="63201"/>
                  <a:pt x="0" y="68323"/>
                </a:cubicBezTo>
                <a:cubicBezTo>
                  <a:pt x="0" y="73445"/>
                  <a:pt x="4225" y="77598"/>
                  <a:pt x="9437" y="77598"/>
                </a:cubicBezTo>
                <a:lnTo>
                  <a:pt x="60082" y="77598"/>
                </a:lnTo>
                <a:lnTo>
                  <a:pt x="60082" y="127371"/>
                </a:lnTo>
                <a:cubicBezTo>
                  <a:pt x="60082" y="132493"/>
                  <a:pt x="64308" y="136646"/>
                  <a:pt x="69520" y="136646"/>
                </a:cubicBezTo>
                <a:cubicBezTo>
                  <a:pt x="74731" y="136646"/>
                  <a:pt x="78957" y="132493"/>
                  <a:pt x="78957" y="127371"/>
                </a:cubicBezTo>
                <a:lnTo>
                  <a:pt x="78957" y="77598"/>
                </a:lnTo>
                <a:lnTo>
                  <a:pt x="129602" y="77598"/>
                </a:lnTo>
                <a:cubicBezTo>
                  <a:pt x="134814" y="77598"/>
                  <a:pt x="139039" y="73445"/>
                  <a:pt x="139039" y="68323"/>
                </a:cubicBezTo>
                <a:cubicBezTo>
                  <a:pt x="139039" y="63201"/>
                  <a:pt x="134814" y="59048"/>
                  <a:pt x="129602" y="59048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7">
            <a:extLst>
              <a:ext uri="{FF2B5EF4-FFF2-40B4-BE49-F238E27FC236}">
                <a16:creationId xmlns:a16="http://schemas.microsoft.com/office/drawing/2014/main" id="{FC71CE45-EECF-4555-AD4B-1B3D0D5D1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1908" y="1956458"/>
            <a:ext cx="91138" cy="89570"/>
          </a:xfrm>
          <a:custGeom>
            <a:avLst/>
            <a:gdLst>
              <a:gd name="connsiteX0" fmla="*/ 91138 w 91138"/>
              <a:gd name="connsiteY0" fmla="*/ 44785 h 89570"/>
              <a:gd name="connsiteX1" fmla="*/ 45569 w 91138"/>
              <a:gd name="connsiteY1" fmla="*/ 89570 h 89570"/>
              <a:gd name="connsiteX2" fmla="*/ 0 w 91138"/>
              <a:gd name="connsiteY2" fmla="*/ 44785 h 89570"/>
              <a:gd name="connsiteX3" fmla="*/ 45569 w 91138"/>
              <a:gd name="connsiteY3" fmla="*/ 0 h 89570"/>
              <a:gd name="connsiteX4" fmla="*/ 91138 w 91138"/>
              <a:gd name="connsiteY4" fmla="*/ 44785 h 8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89570">
                <a:moveTo>
                  <a:pt x="91138" y="44785"/>
                </a:moveTo>
                <a:cubicBezTo>
                  <a:pt x="91138" y="69519"/>
                  <a:pt x="70736" y="89570"/>
                  <a:pt x="45569" y="89570"/>
                </a:cubicBezTo>
                <a:cubicBezTo>
                  <a:pt x="20402" y="89570"/>
                  <a:pt x="0" y="69519"/>
                  <a:pt x="0" y="44785"/>
                </a:cubicBezTo>
                <a:cubicBezTo>
                  <a:pt x="0" y="20051"/>
                  <a:pt x="20402" y="0"/>
                  <a:pt x="45569" y="0"/>
                </a:cubicBezTo>
                <a:cubicBezTo>
                  <a:pt x="70736" y="0"/>
                  <a:pt x="91138" y="20051"/>
                  <a:pt x="91138" y="44785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Graphic 22">
            <a:extLst>
              <a:ext uri="{FF2B5EF4-FFF2-40B4-BE49-F238E27FC236}">
                <a16:creationId xmlns:a16="http://schemas.microsoft.com/office/drawing/2014/main" id="{53AA89D1-0C70-46BB-8E35-5722A4B18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7588" y="2177021"/>
            <a:ext cx="127714" cy="125516"/>
          </a:xfrm>
          <a:custGeom>
            <a:avLst/>
            <a:gdLst>
              <a:gd name="connsiteX0" fmla="*/ 63857 w 127714"/>
              <a:gd name="connsiteY0" fmla="*/ 18549 h 125516"/>
              <a:gd name="connsiteX1" fmla="*/ 108840 w 127714"/>
              <a:gd name="connsiteY1" fmla="*/ 62758 h 125516"/>
              <a:gd name="connsiteX2" fmla="*/ 63857 w 127714"/>
              <a:gd name="connsiteY2" fmla="*/ 106967 h 125516"/>
              <a:gd name="connsiteX3" fmla="*/ 18874 w 127714"/>
              <a:gd name="connsiteY3" fmla="*/ 62758 h 125516"/>
              <a:gd name="connsiteX4" fmla="*/ 63857 w 127714"/>
              <a:gd name="connsiteY4" fmla="*/ 18549 h 125516"/>
              <a:gd name="connsiteX5" fmla="*/ 63857 w 127714"/>
              <a:gd name="connsiteY5" fmla="*/ 0 h 125516"/>
              <a:gd name="connsiteX6" fmla="*/ 0 w 127714"/>
              <a:gd name="connsiteY6" fmla="*/ 62758 h 125516"/>
              <a:gd name="connsiteX7" fmla="*/ 63857 w 127714"/>
              <a:gd name="connsiteY7" fmla="*/ 125516 h 125516"/>
              <a:gd name="connsiteX8" fmla="*/ 127714 w 127714"/>
              <a:gd name="connsiteY8" fmla="*/ 62758 h 125516"/>
              <a:gd name="connsiteX9" fmla="*/ 63857 w 127714"/>
              <a:gd name="connsiteY9" fmla="*/ 0 h 12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5516">
                <a:moveTo>
                  <a:pt x="63857" y="18549"/>
                </a:moveTo>
                <a:cubicBezTo>
                  <a:pt x="88700" y="18549"/>
                  <a:pt x="108840" y="38342"/>
                  <a:pt x="108840" y="62758"/>
                </a:cubicBezTo>
                <a:cubicBezTo>
                  <a:pt x="108840" y="87174"/>
                  <a:pt x="88700" y="106967"/>
                  <a:pt x="63857" y="106967"/>
                </a:cubicBezTo>
                <a:cubicBezTo>
                  <a:pt x="39014" y="106967"/>
                  <a:pt x="18874" y="87174"/>
                  <a:pt x="18874" y="62758"/>
                </a:cubicBezTo>
                <a:cubicBezTo>
                  <a:pt x="18898" y="38352"/>
                  <a:pt x="39024" y="18573"/>
                  <a:pt x="63857" y="18549"/>
                </a:cubicBezTo>
                <a:moveTo>
                  <a:pt x="63857" y="0"/>
                </a:moveTo>
                <a:cubicBezTo>
                  <a:pt x="28590" y="0"/>
                  <a:pt x="0" y="28098"/>
                  <a:pt x="0" y="62758"/>
                </a:cubicBezTo>
                <a:cubicBezTo>
                  <a:pt x="0" y="97418"/>
                  <a:pt x="28590" y="125516"/>
                  <a:pt x="63857" y="125516"/>
                </a:cubicBezTo>
                <a:cubicBezTo>
                  <a:pt x="99124" y="125516"/>
                  <a:pt x="127714" y="97418"/>
                  <a:pt x="127714" y="62758"/>
                </a:cubicBezTo>
                <a:cubicBezTo>
                  <a:pt x="127714" y="28098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6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7AA7E8-8006-4E1F-A566-FCF37EE6F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8D831-45A3-DA82-F223-DBCEF1A56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910" y="1598246"/>
            <a:ext cx="4626709" cy="51229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7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Devotion </a:t>
            </a:r>
            <a:br>
              <a:rPr lang="en-US" sz="7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7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Discipline</a:t>
            </a:r>
            <a:br>
              <a:rPr lang="en-US" sz="7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7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Dedication</a:t>
            </a:r>
            <a:br>
              <a:rPr lang="en-US" sz="7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7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Direction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36DC0-4EA0-0F16-B07D-5621E135E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2994" y="1590840"/>
            <a:ext cx="5672176" cy="509522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400" b="1" i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“Trust in the Lord with all </a:t>
            </a:r>
            <a:r>
              <a:rPr lang="en-US" sz="4400" b="1" i="1" dirty="0">
                <a:solidFill>
                  <a:srgbClr val="FFFFFF"/>
                </a:solidFill>
              </a:rPr>
              <a:t>your</a:t>
            </a:r>
            <a:r>
              <a:rPr lang="en-US" sz="4400" b="1" i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heart, &amp; do not lean on your own understanding, in all your ways acknowledge him &amp; he will make straight your paths…”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981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7A839-EDD0-CCB9-8BED-58319C88A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3502B-1DC5-01B7-8794-5AECDDA7D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Life at 111: Trust in God - Proverbs 3:5,6 Scripture Print">
            <a:extLst>
              <a:ext uri="{FF2B5EF4-FFF2-40B4-BE49-F238E27FC236}">
                <a16:creationId xmlns:a16="http://schemas.microsoft.com/office/drawing/2014/main" id="{395433BE-0F91-CC59-ADA8-9447813B1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0"/>
            <a:ext cx="11353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745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7AA7E8-8006-4E1F-A566-FCF37EE6F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8D831-45A3-DA82-F223-DBCEF1A56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910" y="1598246"/>
            <a:ext cx="4626709" cy="51229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7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DEVOTION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36DC0-4EA0-0F16-B07D-5621E135E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2994" y="1590840"/>
            <a:ext cx="5672176" cy="509522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400" b="1" i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“Trust in the Lord with all thine heart…”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384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33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4600" y="662169"/>
            <a:ext cx="10289033" cy="569418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4600" y="662169"/>
            <a:ext cx="10289033" cy="569418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n Insider's Guide to Punting in Cambridge - Veggie Vagabonds">
            <a:extLst>
              <a:ext uri="{FF2B5EF4-FFF2-40B4-BE49-F238E27FC236}">
                <a16:creationId xmlns:a16="http://schemas.microsoft.com/office/drawing/2014/main" id="{B83C25FE-00F2-9D61-539B-F21DFAFB4E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 r="-1" b="-1"/>
          <a:stretch/>
        </p:blipFill>
        <p:spPr bwMode="auto">
          <a:xfrm>
            <a:off x="838200" y="233807"/>
            <a:ext cx="10468866" cy="5888737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58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155C20-3F0E-4576-8A0B-C345B6231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9F31F2-0E6B-6C13-CE0B-3CAE3CBBA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30" y="1598246"/>
            <a:ext cx="4554659" cy="50348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DISCIPLIN</a:t>
            </a:r>
            <a:r>
              <a:rPr lang="en-US" sz="6800" dirty="0">
                <a:solidFill>
                  <a:srgbClr val="FFFFFF"/>
                </a:solidFill>
              </a:rPr>
              <a:t>E</a:t>
            </a:r>
            <a:br>
              <a:rPr lang="en-US" sz="6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6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Lean not on thine own understanding</a:t>
            </a:r>
            <a:endParaRPr lang="en-US" sz="6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6ADBF-A040-0C96-1229-2BA5B7C8D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2994" y="1590840"/>
            <a:ext cx="5010506" cy="500753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4400" b="1" i="1" dirty="0">
                <a:solidFill>
                  <a:srgbClr val="FFFFFF"/>
                </a:solidFill>
              </a:rPr>
              <a:t>so we don’t offend them, go to the lake &amp; throw out your hook, &amp; the first fish that rises up will have a coin in its mouth (tax paid)</a:t>
            </a:r>
            <a:r>
              <a:rPr lang="en-US" sz="4400" b="1" i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…”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21">
            <a:extLst>
              <a:ext uri="{FF2B5EF4-FFF2-40B4-BE49-F238E27FC236}">
                <a16:creationId xmlns:a16="http://schemas.microsoft.com/office/drawing/2014/main" id="{0BAEB82B-9A6B-4982-B56B-7529C6EA9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23128" y="1731109"/>
            <a:ext cx="139039" cy="136646"/>
          </a:xfrm>
          <a:custGeom>
            <a:avLst/>
            <a:gdLst>
              <a:gd name="connsiteX0" fmla="*/ 129602 w 139039"/>
              <a:gd name="connsiteY0" fmla="*/ 59048 h 136646"/>
              <a:gd name="connsiteX1" fmla="*/ 78957 w 139039"/>
              <a:gd name="connsiteY1" fmla="*/ 59048 h 136646"/>
              <a:gd name="connsiteX2" fmla="*/ 78957 w 139039"/>
              <a:gd name="connsiteY2" fmla="*/ 9275 h 136646"/>
              <a:gd name="connsiteX3" fmla="*/ 69520 w 139039"/>
              <a:gd name="connsiteY3" fmla="*/ 0 h 136646"/>
              <a:gd name="connsiteX4" fmla="*/ 60082 w 139039"/>
              <a:gd name="connsiteY4" fmla="*/ 9275 h 136646"/>
              <a:gd name="connsiteX5" fmla="*/ 60082 w 139039"/>
              <a:gd name="connsiteY5" fmla="*/ 59048 h 136646"/>
              <a:gd name="connsiteX6" fmla="*/ 9437 w 139039"/>
              <a:gd name="connsiteY6" fmla="*/ 59048 h 136646"/>
              <a:gd name="connsiteX7" fmla="*/ 0 w 139039"/>
              <a:gd name="connsiteY7" fmla="*/ 68323 h 136646"/>
              <a:gd name="connsiteX8" fmla="*/ 9437 w 139039"/>
              <a:gd name="connsiteY8" fmla="*/ 77598 h 136646"/>
              <a:gd name="connsiteX9" fmla="*/ 60082 w 139039"/>
              <a:gd name="connsiteY9" fmla="*/ 77598 h 136646"/>
              <a:gd name="connsiteX10" fmla="*/ 60082 w 139039"/>
              <a:gd name="connsiteY10" fmla="*/ 127371 h 136646"/>
              <a:gd name="connsiteX11" fmla="*/ 69520 w 139039"/>
              <a:gd name="connsiteY11" fmla="*/ 136646 h 136646"/>
              <a:gd name="connsiteX12" fmla="*/ 78957 w 139039"/>
              <a:gd name="connsiteY12" fmla="*/ 127371 h 136646"/>
              <a:gd name="connsiteX13" fmla="*/ 78957 w 139039"/>
              <a:gd name="connsiteY13" fmla="*/ 77598 h 136646"/>
              <a:gd name="connsiteX14" fmla="*/ 129602 w 139039"/>
              <a:gd name="connsiteY14" fmla="*/ 77598 h 136646"/>
              <a:gd name="connsiteX15" fmla="*/ 139039 w 139039"/>
              <a:gd name="connsiteY15" fmla="*/ 68323 h 136646"/>
              <a:gd name="connsiteX16" fmla="*/ 129602 w 139039"/>
              <a:gd name="connsiteY16" fmla="*/ 59048 h 1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6646">
                <a:moveTo>
                  <a:pt x="129602" y="59048"/>
                </a:moveTo>
                <a:lnTo>
                  <a:pt x="78957" y="59048"/>
                </a:lnTo>
                <a:lnTo>
                  <a:pt x="78957" y="9275"/>
                </a:lnTo>
                <a:cubicBezTo>
                  <a:pt x="78957" y="4152"/>
                  <a:pt x="74731" y="0"/>
                  <a:pt x="69520" y="0"/>
                </a:cubicBezTo>
                <a:cubicBezTo>
                  <a:pt x="64308" y="0"/>
                  <a:pt x="60082" y="4152"/>
                  <a:pt x="60082" y="9275"/>
                </a:cubicBezTo>
                <a:lnTo>
                  <a:pt x="60082" y="59048"/>
                </a:lnTo>
                <a:lnTo>
                  <a:pt x="9437" y="59048"/>
                </a:lnTo>
                <a:cubicBezTo>
                  <a:pt x="4225" y="59048"/>
                  <a:pt x="0" y="63201"/>
                  <a:pt x="0" y="68323"/>
                </a:cubicBezTo>
                <a:cubicBezTo>
                  <a:pt x="0" y="73445"/>
                  <a:pt x="4225" y="77598"/>
                  <a:pt x="9437" y="77598"/>
                </a:cubicBezTo>
                <a:lnTo>
                  <a:pt x="60082" y="77598"/>
                </a:lnTo>
                <a:lnTo>
                  <a:pt x="60082" y="127371"/>
                </a:lnTo>
                <a:cubicBezTo>
                  <a:pt x="60082" y="132493"/>
                  <a:pt x="64308" y="136646"/>
                  <a:pt x="69520" y="136646"/>
                </a:cubicBezTo>
                <a:cubicBezTo>
                  <a:pt x="74731" y="136646"/>
                  <a:pt x="78957" y="132493"/>
                  <a:pt x="78957" y="127371"/>
                </a:cubicBezTo>
                <a:lnTo>
                  <a:pt x="78957" y="77598"/>
                </a:lnTo>
                <a:lnTo>
                  <a:pt x="129602" y="77598"/>
                </a:lnTo>
                <a:cubicBezTo>
                  <a:pt x="134814" y="77598"/>
                  <a:pt x="139039" y="73445"/>
                  <a:pt x="139039" y="68323"/>
                </a:cubicBezTo>
                <a:cubicBezTo>
                  <a:pt x="139039" y="63201"/>
                  <a:pt x="134814" y="59048"/>
                  <a:pt x="129602" y="59048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7">
            <a:extLst>
              <a:ext uri="{FF2B5EF4-FFF2-40B4-BE49-F238E27FC236}">
                <a16:creationId xmlns:a16="http://schemas.microsoft.com/office/drawing/2014/main" id="{FC71CE45-EECF-4555-AD4B-1B3D0D5D1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1908" y="1956458"/>
            <a:ext cx="91138" cy="89570"/>
          </a:xfrm>
          <a:custGeom>
            <a:avLst/>
            <a:gdLst>
              <a:gd name="connsiteX0" fmla="*/ 91138 w 91138"/>
              <a:gd name="connsiteY0" fmla="*/ 44785 h 89570"/>
              <a:gd name="connsiteX1" fmla="*/ 45569 w 91138"/>
              <a:gd name="connsiteY1" fmla="*/ 89570 h 89570"/>
              <a:gd name="connsiteX2" fmla="*/ 0 w 91138"/>
              <a:gd name="connsiteY2" fmla="*/ 44785 h 89570"/>
              <a:gd name="connsiteX3" fmla="*/ 45569 w 91138"/>
              <a:gd name="connsiteY3" fmla="*/ 0 h 89570"/>
              <a:gd name="connsiteX4" fmla="*/ 91138 w 91138"/>
              <a:gd name="connsiteY4" fmla="*/ 44785 h 8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89570">
                <a:moveTo>
                  <a:pt x="91138" y="44785"/>
                </a:moveTo>
                <a:cubicBezTo>
                  <a:pt x="91138" y="69519"/>
                  <a:pt x="70736" y="89570"/>
                  <a:pt x="45569" y="89570"/>
                </a:cubicBezTo>
                <a:cubicBezTo>
                  <a:pt x="20402" y="89570"/>
                  <a:pt x="0" y="69519"/>
                  <a:pt x="0" y="44785"/>
                </a:cubicBezTo>
                <a:cubicBezTo>
                  <a:pt x="0" y="20051"/>
                  <a:pt x="20402" y="0"/>
                  <a:pt x="45569" y="0"/>
                </a:cubicBezTo>
                <a:cubicBezTo>
                  <a:pt x="70736" y="0"/>
                  <a:pt x="91138" y="20051"/>
                  <a:pt x="91138" y="44785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Graphic 22">
            <a:extLst>
              <a:ext uri="{FF2B5EF4-FFF2-40B4-BE49-F238E27FC236}">
                <a16:creationId xmlns:a16="http://schemas.microsoft.com/office/drawing/2014/main" id="{53AA89D1-0C70-46BB-8E35-5722A4B18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7588" y="2177021"/>
            <a:ext cx="127714" cy="125516"/>
          </a:xfrm>
          <a:custGeom>
            <a:avLst/>
            <a:gdLst>
              <a:gd name="connsiteX0" fmla="*/ 63857 w 127714"/>
              <a:gd name="connsiteY0" fmla="*/ 18549 h 125516"/>
              <a:gd name="connsiteX1" fmla="*/ 108840 w 127714"/>
              <a:gd name="connsiteY1" fmla="*/ 62758 h 125516"/>
              <a:gd name="connsiteX2" fmla="*/ 63857 w 127714"/>
              <a:gd name="connsiteY2" fmla="*/ 106967 h 125516"/>
              <a:gd name="connsiteX3" fmla="*/ 18874 w 127714"/>
              <a:gd name="connsiteY3" fmla="*/ 62758 h 125516"/>
              <a:gd name="connsiteX4" fmla="*/ 63857 w 127714"/>
              <a:gd name="connsiteY4" fmla="*/ 18549 h 125516"/>
              <a:gd name="connsiteX5" fmla="*/ 63857 w 127714"/>
              <a:gd name="connsiteY5" fmla="*/ 0 h 125516"/>
              <a:gd name="connsiteX6" fmla="*/ 0 w 127714"/>
              <a:gd name="connsiteY6" fmla="*/ 62758 h 125516"/>
              <a:gd name="connsiteX7" fmla="*/ 63857 w 127714"/>
              <a:gd name="connsiteY7" fmla="*/ 125516 h 125516"/>
              <a:gd name="connsiteX8" fmla="*/ 127714 w 127714"/>
              <a:gd name="connsiteY8" fmla="*/ 62758 h 125516"/>
              <a:gd name="connsiteX9" fmla="*/ 63857 w 127714"/>
              <a:gd name="connsiteY9" fmla="*/ 0 h 12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5516">
                <a:moveTo>
                  <a:pt x="63857" y="18549"/>
                </a:moveTo>
                <a:cubicBezTo>
                  <a:pt x="88700" y="18549"/>
                  <a:pt x="108840" y="38342"/>
                  <a:pt x="108840" y="62758"/>
                </a:cubicBezTo>
                <a:cubicBezTo>
                  <a:pt x="108840" y="87174"/>
                  <a:pt x="88700" y="106967"/>
                  <a:pt x="63857" y="106967"/>
                </a:cubicBezTo>
                <a:cubicBezTo>
                  <a:pt x="39014" y="106967"/>
                  <a:pt x="18874" y="87174"/>
                  <a:pt x="18874" y="62758"/>
                </a:cubicBezTo>
                <a:cubicBezTo>
                  <a:pt x="18898" y="38352"/>
                  <a:pt x="39024" y="18573"/>
                  <a:pt x="63857" y="18549"/>
                </a:cubicBezTo>
                <a:moveTo>
                  <a:pt x="63857" y="0"/>
                </a:moveTo>
                <a:cubicBezTo>
                  <a:pt x="28590" y="0"/>
                  <a:pt x="0" y="28098"/>
                  <a:pt x="0" y="62758"/>
                </a:cubicBezTo>
                <a:cubicBezTo>
                  <a:pt x="0" y="97418"/>
                  <a:pt x="28590" y="125516"/>
                  <a:pt x="63857" y="125516"/>
                </a:cubicBezTo>
                <a:cubicBezTo>
                  <a:pt x="99124" y="125516"/>
                  <a:pt x="127714" y="97418"/>
                  <a:pt x="127714" y="62758"/>
                </a:cubicBezTo>
                <a:cubicBezTo>
                  <a:pt x="127714" y="28098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2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155C20-3F0E-4576-8A0B-C345B6231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9F31F2-0E6B-6C13-CE0B-3CAE3CBBA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30" y="1598246"/>
            <a:ext cx="4554659" cy="50348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DISCIPLINE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6ADBF-A040-0C96-1229-2BA5B7C8D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2994" y="1590840"/>
            <a:ext cx="5010506" cy="500753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4400" b="1" i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Lean not on thine own understanding…”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21">
            <a:extLst>
              <a:ext uri="{FF2B5EF4-FFF2-40B4-BE49-F238E27FC236}">
                <a16:creationId xmlns:a16="http://schemas.microsoft.com/office/drawing/2014/main" id="{0BAEB82B-9A6B-4982-B56B-7529C6EA9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23128" y="1731109"/>
            <a:ext cx="139039" cy="136646"/>
          </a:xfrm>
          <a:custGeom>
            <a:avLst/>
            <a:gdLst>
              <a:gd name="connsiteX0" fmla="*/ 129602 w 139039"/>
              <a:gd name="connsiteY0" fmla="*/ 59048 h 136646"/>
              <a:gd name="connsiteX1" fmla="*/ 78957 w 139039"/>
              <a:gd name="connsiteY1" fmla="*/ 59048 h 136646"/>
              <a:gd name="connsiteX2" fmla="*/ 78957 w 139039"/>
              <a:gd name="connsiteY2" fmla="*/ 9275 h 136646"/>
              <a:gd name="connsiteX3" fmla="*/ 69520 w 139039"/>
              <a:gd name="connsiteY3" fmla="*/ 0 h 136646"/>
              <a:gd name="connsiteX4" fmla="*/ 60082 w 139039"/>
              <a:gd name="connsiteY4" fmla="*/ 9275 h 136646"/>
              <a:gd name="connsiteX5" fmla="*/ 60082 w 139039"/>
              <a:gd name="connsiteY5" fmla="*/ 59048 h 136646"/>
              <a:gd name="connsiteX6" fmla="*/ 9437 w 139039"/>
              <a:gd name="connsiteY6" fmla="*/ 59048 h 136646"/>
              <a:gd name="connsiteX7" fmla="*/ 0 w 139039"/>
              <a:gd name="connsiteY7" fmla="*/ 68323 h 136646"/>
              <a:gd name="connsiteX8" fmla="*/ 9437 w 139039"/>
              <a:gd name="connsiteY8" fmla="*/ 77598 h 136646"/>
              <a:gd name="connsiteX9" fmla="*/ 60082 w 139039"/>
              <a:gd name="connsiteY9" fmla="*/ 77598 h 136646"/>
              <a:gd name="connsiteX10" fmla="*/ 60082 w 139039"/>
              <a:gd name="connsiteY10" fmla="*/ 127371 h 136646"/>
              <a:gd name="connsiteX11" fmla="*/ 69520 w 139039"/>
              <a:gd name="connsiteY11" fmla="*/ 136646 h 136646"/>
              <a:gd name="connsiteX12" fmla="*/ 78957 w 139039"/>
              <a:gd name="connsiteY12" fmla="*/ 127371 h 136646"/>
              <a:gd name="connsiteX13" fmla="*/ 78957 w 139039"/>
              <a:gd name="connsiteY13" fmla="*/ 77598 h 136646"/>
              <a:gd name="connsiteX14" fmla="*/ 129602 w 139039"/>
              <a:gd name="connsiteY14" fmla="*/ 77598 h 136646"/>
              <a:gd name="connsiteX15" fmla="*/ 139039 w 139039"/>
              <a:gd name="connsiteY15" fmla="*/ 68323 h 136646"/>
              <a:gd name="connsiteX16" fmla="*/ 129602 w 139039"/>
              <a:gd name="connsiteY16" fmla="*/ 59048 h 1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6646">
                <a:moveTo>
                  <a:pt x="129602" y="59048"/>
                </a:moveTo>
                <a:lnTo>
                  <a:pt x="78957" y="59048"/>
                </a:lnTo>
                <a:lnTo>
                  <a:pt x="78957" y="9275"/>
                </a:lnTo>
                <a:cubicBezTo>
                  <a:pt x="78957" y="4152"/>
                  <a:pt x="74731" y="0"/>
                  <a:pt x="69520" y="0"/>
                </a:cubicBezTo>
                <a:cubicBezTo>
                  <a:pt x="64308" y="0"/>
                  <a:pt x="60082" y="4152"/>
                  <a:pt x="60082" y="9275"/>
                </a:cubicBezTo>
                <a:lnTo>
                  <a:pt x="60082" y="59048"/>
                </a:lnTo>
                <a:lnTo>
                  <a:pt x="9437" y="59048"/>
                </a:lnTo>
                <a:cubicBezTo>
                  <a:pt x="4225" y="59048"/>
                  <a:pt x="0" y="63201"/>
                  <a:pt x="0" y="68323"/>
                </a:cubicBezTo>
                <a:cubicBezTo>
                  <a:pt x="0" y="73445"/>
                  <a:pt x="4225" y="77598"/>
                  <a:pt x="9437" y="77598"/>
                </a:cubicBezTo>
                <a:lnTo>
                  <a:pt x="60082" y="77598"/>
                </a:lnTo>
                <a:lnTo>
                  <a:pt x="60082" y="127371"/>
                </a:lnTo>
                <a:cubicBezTo>
                  <a:pt x="60082" y="132493"/>
                  <a:pt x="64308" y="136646"/>
                  <a:pt x="69520" y="136646"/>
                </a:cubicBezTo>
                <a:cubicBezTo>
                  <a:pt x="74731" y="136646"/>
                  <a:pt x="78957" y="132493"/>
                  <a:pt x="78957" y="127371"/>
                </a:cubicBezTo>
                <a:lnTo>
                  <a:pt x="78957" y="77598"/>
                </a:lnTo>
                <a:lnTo>
                  <a:pt x="129602" y="77598"/>
                </a:lnTo>
                <a:cubicBezTo>
                  <a:pt x="134814" y="77598"/>
                  <a:pt x="139039" y="73445"/>
                  <a:pt x="139039" y="68323"/>
                </a:cubicBezTo>
                <a:cubicBezTo>
                  <a:pt x="139039" y="63201"/>
                  <a:pt x="134814" y="59048"/>
                  <a:pt x="129602" y="59048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7">
            <a:extLst>
              <a:ext uri="{FF2B5EF4-FFF2-40B4-BE49-F238E27FC236}">
                <a16:creationId xmlns:a16="http://schemas.microsoft.com/office/drawing/2014/main" id="{FC71CE45-EECF-4555-AD4B-1B3D0D5D1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1908" y="1956458"/>
            <a:ext cx="91138" cy="89570"/>
          </a:xfrm>
          <a:custGeom>
            <a:avLst/>
            <a:gdLst>
              <a:gd name="connsiteX0" fmla="*/ 91138 w 91138"/>
              <a:gd name="connsiteY0" fmla="*/ 44785 h 89570"/>
              <a:gd name="connsiteX1" fmla="*/ 45569 w 91138"/>
              <a:gd name="connsiteY1" fmla="*/ 89570 h 89570"/>
              <a:gd name="connsiteX2" fmla="*/ 0 w 91138"/>
              <a:gd name="connsiteY2" fmla="*/ 44785 h 89570"/>
              <a:gd name="connsiteX3" fmla="*/ 45569 w 91138"/>
              <a:gd name="connsiteY3" fmla="*/ 0 h 89570"/>
              <a:gd name="connsiteX4" fmla="*/ 91138 w 91138"/>
              <a:gd name="connsiteY4" fmla="*/ 44785 h 8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89570">
                <a:moveTo>
                  <a:pt x="91138" y="44785"/>
                </a:moveTo>
                <a:cubicBezTo>
                  <a:pt x="91138" y="69519"/>
                  <a:pt x="70736" y="89570"/>
                  <a:pt x="45569" y="89570"/>
                </a:cubicBezTo>
                <a:cubicBezTo>
                  <a:pt x="20402" y="89570"/>
                  <a:pt x="0" y="69519"/>
                  <a:pt x="0" y="44785"/>
                </a:cubicBezTo>
                <a:cubicBezTo>
                  <a:pt x="0" y="20051"/>
                  <a:pt x="20402" y="0"/>
                  <a:pt x="45569" y="0"/>
                </a:cubicBezTo>
                <a:cubicBezTo>
                  <a:pt x="70736" y="0"/>
                  <a:pt x="91138" y="20051"/>
                  <a:pt x="91138" y="44785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Graphic 22">
            <a:extLst>
              <a:ext uri="{FF2B5EF4-FFF2-40B4-BE49-F238E27FC236}">
                <a16:creationId xmlns:a16="http://schemas.microsoft.com/office/drawing/2014/main" id="{53AA89D1-0C70-46BB-8E35-5722A4B18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7588" y="2177021"/>
            <a:ext cx="127714" cy="125516"/>
          </a:xfrm>
          <a:custGeom>
            <a:avLst/>
            <a:gdLst>
              <a:gd name="connsiteX0" fmla="*/ 63857 w 127714"/>
              <a:gd name="connsiteY0" fmla="*/ 18549 h 125516"/>
              <a:gd name="connsiteX1" fmla="*/ 108840 w 127714"/>
              <a:gd name="connsiteY1" fmla="*/ 62758 h 125516"/>
              <a:gd name="connsiteX2" fmla="*/ 63857 w 127714"/>
              <a:gd name="connsiteY2" fmla="*/ 106967 h 125516"/>
              <a:gd name="connsiteX3" fmla="*/ 18874 w 127714"/>
              <a:gd name="connsiteY3" fmla="*/ 62758 h 125516"/>
              <a:gd name="connsiteX4" fmla="*/ 63857 w 127714"/>
              <a:gd name="connsiteY4" fmla="*/ 18549 h 125516"/>
              <a:gd name="connsiteX5" fmla="*/ 63857 w 127714"/>
              <a:gd name="connsiteY5" fmla="*/ 0 h 125516"/>
              <a:gd name="connsiteX6" fmla="*/ 0 w 127714"/>
              <a:gd name="connsiteY6" fmla="*/ 62758 h 125516"/>
              <a:gd name="connsiteX7" fmla="*/ 63857 w 127714"/>
              <a:gd name="connsiteY7" fmla="*/ 125516 h 125516"/>
              <a:gd name="connsiteX8" fmla="*/ 127714 w 127714"/>
              <a:gd name="connsiteY8" fmla="*/ 62758 h 125516"/>
              <a:gd name="connsiteX9" fmla="*/ 63857 w 127714"/>
              <a:gd name="connsiteY9" fmla="*/ 0 h 12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5516">
                <a:moveTo>
                  <a:pt x="63857" y="18549"/>
                </a:moveTo>
                <a:cubicBezTo>
                  <a:pt x="88700" y="18549"/>
                  <a:pt x="108840" y="38342"/>
                  <a:pt x="108840" y="62758"/>
                </a:cubicBezTo>
                <a:cubicBezTo>
                  <a:pt x="108840" y="87174"/>
                  <a:pt x="88700" y="106967"/>
                  <a:pt x="63857" y="106967"/>
                </a:cubicBezTo>
                <a:cubicBezTo>
                  <a:pt x="39014" y="106967"/>
                  <a:pt x="18874" y="87174"/>
                  <a:pt x="18874" y="62758"/>
                </a:cubicBezTo>
                <a:cubicBezTo>
                  <a:pt x="18898" y="38352"/>
                  <a:pt x="39024" y="18573"/>
                  <a:pt x="63857" y="18549"/>
                </a:cubicBezTo>
                <a:moveTo>
                  <a:pt x="63857" y="0"/>
                </a:moveTo>
                <a:cubicBezTo>
                  <a:pt x="28590" y="0"/>
                  <a:pt x="0" y="28098"/>
                  <a:pt x="0" y="62758"/>
                </a:cubicBezTo>
                <a:cubicBezTo>
                  <a:pt x="0" y="97418"/>
                  <a:pt x="28590" y="125516"/>
                  <a:pt x="63857" y="125516"/>
                </a:cubicBezTo>
                <a:cubicBezTo>
                  <a:pt x="99124" y="125516"/>
                  <a:pt x="127714" y="97418"/>
                  <a:pt x="127714" y="62758"/>
                </a:cubicBezTo>
                <a:cubicBezTo>
                  <a:pt x="127714" y="28098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754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ingfisher with fish by AlanWillis | ePHOTOzine">
            <a:extLst>
              <a:ext uri="{FF2B5EF4-FFF2-40B4-BE49-F238E27FC236}">
                <a16:creationId xmlns:a16="http://schemas.microsoft.com/office/drawing/2014/main" id="{25FC5284-633F-FDAF-9820-BC47F01F0D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7" r="-2" b="10988"/>
          <a:stretch/>
        </p:blipFill>
        <p:spPr bwMode="auto">
          <a:xfrm>
            <a:off x="-6588" y="10"/>
            <a:ext cx="1219858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338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oney, in a Fish – Next Step Press">
            <a:extLst>
              <a:ext uri="{FF2B5EF4-FFF2-40B4-BE49-F238E27FC236}">
                <a16:creationId xmlns:a16="http://schemas.microsoft.com/office/drawing/2014/main" id="{81257893-A773-12E8-4AE2-4B3212BEEE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r="-2" b="-2"/>
          <a:stretch/>
        </p:blipFill>
        <p:spPr bwMode="auto">
          <a:xfrm>
            <a:off x="-6588" y="10"/>
            <a:ext cx="1219858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466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7AA7E8-8006-4E1F-A566-FCF37EE6F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2769AC-F25F-76CF-71CD-4A2C0FE45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910" y="1598246"/>
            <a:ext cx="4626709" cy="51229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6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DEDICATION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76B01-3889-A298-77C0-831EBE3D6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2994" y="1590840"/>
            <a:ext cx="5672176" cy="509522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4400" b="1" i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In ALL thy ways acknowledge Him</a:t>
            </a:r>
            <a:r>
              <a:rPr lang="en-US" sz="4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…”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88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</TotalTime>
  <Words>146</Words>
  <Application>Microsoft Office PowerPoint</Application>
  <PresentationFormat>Widescreen</PresentationFormat>
  <Paragraphs>23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Enlarge Your Faith</vt:lpstr>
      <vt:lpstr>PowerPoint Presentation</vt:lpstr>
      <vt:lpstr>DEVOTION </vt:lpstr>
      <vt:lpstr>PowerPoint Presentation</vt:lpstr>
      <vt:lpstr>DISCIPLINE “Lean not on thine own understanding</vt:lpstr>
      <vt:lpstr>DISCIPLINE</vt:lpstr>
      <vt:lpstr>PowerPoint Presentation</vt:lpstr>
      <vt:lpstr>PowerPoint Presentation</vt:lpstr>
      <vt:lpstr>DEDICATION</vt:lpstr>
      <vt:lpstr>DIRECTION</vt:lpstr>
      <vt:lpstr>Assemblies Of God: VALUES</vt:lpstr>
      <vt:lpstr>Devotion  Discipline Dedication Direction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 Corke</cp:lastModifiedBy>
  <cp:revision>6</cp:revision>
  <dcterms:created xsi:type="dcterms:W3CDTF">2024-05-09T14:57:15Z</dcterms:created>
  <dcterms:modified xsi:type="dcterms:W3CDTF">2024-05-20T18:36:46Z</dcterms:modified>
</cp:coreProperties>
</file>