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9" r:id="rId3"/>
    <p:sldId id="257" r:id="rId4"/>
    <p:sldId id="258" r:id="rId5"/>
    <p:sldId id="260" r:id="rId6"/>
    <p:sldId id="261" r:id="rId7"/>
    <p:sldId id="262" r:id="rId8"/>
    <p:sldId id="263" r:id="rId9"/>
    <p:sldId id="266"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22" d="100"/>
          <a:sy n="122" d="100"/>
        </p:scale>
        <p:origin x="240"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708CC-A7B3-C39B-5E28-C5CC924243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5A90217-CC40-B1B9-B399-B6183CF4B3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99F40E0-3164-9EFF-E5DB-ACA4A2815F90}"/>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5" name="Footer Placeholder 4">
            <a:extLst>
              <a:ext uri="{FF2B5EF4-FFF2-40B4-BE49-F238E27FC236}">
                <a16:creationId xmlns:a16="http://schemas.microsoft.com/office/drawing/2014/main" id="{3517B642-5254-B893-4300-1A8295745E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0F41AC-A98C-7A38-028F-D5568402FA8D}"/>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2855905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8C22E-E0D4-8E67-E91B-594D71E170E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3D5A897-B05C-D031-F11D-C0EB79C1F3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E3229F-B6CC-27B3-B541-BB08257A6899}"/>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5" name="Footer Placeholder 4">
            <a:extLst>
              <a:ext uri="{FF2B5EF4-FFF2-40B4-BE49-F238E27FC236}">
                <a16:creationId xmlns:a16="http://schemas.microsoft.com/office/drawing/2014/main" id="{309ABBB5-B4D0-FE22-3F5D-D04E94CFCD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915193-E441-7C55-E96D-D86BE605103C}"/>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1994294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ED27A9-5B07-D21A-3F29-01051445DB4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A04253-3996-6273-8EC2-FC6BDBB40B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4AD1A4-6747-FF87-4BBC-269940541FB1}"/>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5" name="Footer Placeholder 4">
            <a:extLst>
              <a:ext uri="{FF2B5EF4-FFF2-40B4-BE49-F238E27FC236}">
                <a16:creationId xmlns:a16="http://schemas.microsoft.com/office/drawing/2014/main" id="{71A71812-6CE0-1980-37DC-56995D9E64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DC1EDD-91A7-D2AB-C244-B7FDEAD058AB}"/>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4149977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80BDF-8812-F3FA-1397-783E21D1128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610378C-EFAF-1702-48D7-5267EBCABFE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423324-415C-E66C-9A1F-4F7575505664}"/>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5" name="Footer Placeholder 4">
            <a:extLst>
              <a:ext uri="{FF2B5EF4-FFF2-40B4-BE49-F238E27FC236}">
                <a16:creationId xmlns:a16="http://schemas.microsoft.com/office/drawing/2014/main" id="{C209EF70-DFF8-C482-B207-38B6E206FB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001E90-E046-3181-88B4-2C1C732ED578}"/>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138225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57DEF-93CF-3FFF-746D-C5CD598184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1997A1F-7743-1583-C030-38CCF68F1A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D437E2-C5B5-CC82-6509-C31AC6D97A41}"/>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5" name="Footer Placeholder 4">
            <a:extLst>
              <a:ext uri="{FF2B5EF4-FFF2-40B4-BE49-F238E27FC236}">
                <a16:creationId xmlns:a16="http://schemas.microsoft.com/office/drawing/2014/main" id="{22B8ACC5-40D5-F349-5BB6-34D8E4B549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D09D4F-CFD7-7541-9028-10FB46449ABE}"/>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1983387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1760-72E4-8A83-61C1-E9F02BD226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98487C9-BCF4-ED7A-1997-A099BBE1EE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40B1706-BC3A-BBB0-A548-6553A8F025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2693355-8B54-D930-D689-E6F869081726}"/>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6" name="Footer Placeholder 5">
            <a:extLst>
              <a:ext uri="{FF2B5EF4-FFF2-40B4-BE49-F238E27FC236}">
                <a16:creationId xmlns:a16="http://schemas.microsoft.com/office/drawing/2014/main" id="{6B397A87-3AAF-8546-BF5B-FF48011B72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5C6F46-475E-FB68-8690-6A26E967E5F8}"/>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664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361DD-A707-97B8-041B-F42FCFC5EE0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B345AF8-3E2F-16BA-8E98-6C3A8696E9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F878E2-69F3-7BE4-D73E-5A102E59C9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6675717-9A67-ABED-BCC6-DD2BBEF75B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B781C6-E154-41DF-75E4-27AE29A741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D2C2887-CCA4-754F-F271-7E02C6E6E3CC}"/>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8" name="Footer Placeholder 7">
            <a:extLst>
              <a:ext uri="{FF2B5EF4-FFF2-40B4-BE49-F238E27FC236}">
                <a16:creationId xmlns:a16="http://schemas.microsoft.com/office/drawing/2014/main" id="{D9E2FA77-D8EA-4AAD-D90B-35760A24C6F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4FBA559-468A-925E-31C4-5403E9FD014C}"/>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312756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D2387-1620-4DEB-69DB-D427D0CBAE5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8D9E5E-3267-44E8-943C-07F727298AC5}"/>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4" name="Footer Placeholder 3">
            <a:extLst>
              <a:ext uri="{FF2B5EF4-FFF2-40B4-BE49-F238E27FC236}">
                <a16:creationId xmlns:a16="http://schemas.microsoft.com/office/drawing/2014/main" id="{8EE9F2EC-5C0E-0FD9-C1C2-DB4E6686E8F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0DA17E0-248B-6E63-869A-95C9CB11D568}"/>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2733736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F59020-78E8-33AA-3367-C65F2AD1A8E4}"/>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3" name="Footer Placeholder 2">
            <a:extLst>
              <a:ext uri="{FF2B5EF4-FFF2-40B4-BE49-F238E27FC236}">
                <a16:creationId xmlns:a16="http://schemas.microsoft.com/office/drawing/2014/main" id="{2EC8E4FB-5F21-FAB5-F17E-A4868D74460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374A9D1-167A-E7E8-A177-FBDE5C692B9C}"/>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3784894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5DE97-BCE5-6D28-E57A-FAD7E218EB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9E0113A-000B-1EE3-9C2C-2D84149355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C2B9E1-B854-F176-E169-C6F7A60863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4263D0-0367-3433-F82A-1DE212A7E333}"/>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6" name="Footer Placeholder 5">
            <a:extLst>
              <a:ext uri="{FF2B5EF4-FFF2-40B4-BE49-F238E27FC236}">
                <a16:creationId xmlns:a16="http://schemas.microsoft.com/office/drawing/2014/main" id="{9F37E72E-15BB-2E96-0D83-2042821882C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720352-F7A5-1213-81C9-1B37D0CE2C3A}"/>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1017835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12CE4-B288-EB92-CF98-F91D8A1C13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994BD52-4F3C-D989-61B3-72E4D49E25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780466B-E7FB-BD0D-78E6-B7C214EF5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6D2240-2265-8A04-8956-9AD638E522DB}"/>
              </a:ext>
            </a:extLst>
          </p:cNvPr>
          <p:cNvSpPr>
            <a:spLocks noGrp="1"/>
          </p:cNvSpPr>
          <p:nvPr>
            <p:ph type="dt" sz="half" idx="10"/>
          </p:nvPr>
        </p:nvSpPr>
        <p:spPr/>
        <p:txBody>
          <a:bodyPr/>
          <a:lstStyle/>
          <a:p>
            <a:fld id="{AAE63621-B46A-43A0-8D0F-1F420B368DDC}" type="datetimeFigureOut">
              <a:rPr lang="en-GB" smtClean="0"/>
              <a:t>18/06/2023</a:t>
            </a:fld>
            <a:endParaRPr lang="en-GB"/>
          </a:p>
        </p:txBody>
      </p:sp>
      <p:sp>
        <p:nvSpPr>
          <p:cNvPr id="6" name="Footer Placeholder 5">
            <a:extLst>
              <a:ext uri="{FF2B5EF4-FFF2-40B4-BE49-F238E27FC236}">
                <a16:creationId xmlns:a16="http://schemas.microsoft.com/office/drawing/2014/main" id="{C9E3571B-BFCB-A448-7532-CADEDC7FEB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38FDDE-2E8C-0847-747F-E337B8232D7A}"/>
              </a:ext>
            </a:extLst>
          </p:cNvPr>
          <p:cNvSpPr>
            <a:spLocks noGrp="1"/>
          </p:cNvSpPr>
          <p:nvPr>
            <p:ph type="sldNum" sz="quarter" idx="12"/>
          </p:nvPr>
        </p:nvSpPr>
        <p:spPr/>
        <p:txBody>
          <a:bodyPr/>
          <a:lstStyle/>
          <a:p>
            <a:fld id="{54D03609-FF1D-4B42-BD6D-5B052F0CDE8C}" type="slidenum">
              <a:rPr lang="en-GB" smtClean="0"/>
              <a:t>‹#›</a:t>
            </a:fld>
            <a:endParaRPr lang="en-GB"/>
          </a:p>
        </p:txBody>
      </p:sp>
    </p:spTree>
    <p:extLst>
      <p:ext uri="{BB962C8B-B14F-4D97-AF65-F5344CB8AC3E}">
        <p14:creationId xmlns:p14="http://schemas.microsoft.com/office/powerpoint/2010/main" val="3656003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932D5B-23E3-6130-4BF3-E47462E76F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7C7F310-AA4F-55D5-B9CC-1466BD0D86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0EA2757-83B5-75AE-4A5F-3243F4540F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E63621-B46A-43A0-8D0F-1F420B368DDC}" type="datetimeFigureOut">
              <a:rPr lang="en-GB" smtClean="0"/>
              <a:t>18/06/2023</a:t>
            </a:fld>
            <a:endParaRPr lang="en-GB"/>
          </a:p>
        </p:txBody>
      </p:sp>
      <p:sp>
        <p:nvSpPr>
          <p:cNvPr id="5" name="Footer Placeholder 4">
            <a:extLst>
              <a:ext uri="{FF2B5EF4-FFF2-40B4-BE49-F238E27FC236}">
                <a16:creationId xmlns:a16="http://schemas.microsoft.com/office/drawing/2014/main" id="{E8F9B169-E018-59F5-6A0E-6630AA9577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B6A0865-8DAD-14E9-E7A1-E6A3872B23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D03609-FF1D-4B42-BD6D-5B052F0CDE8C}" type="slidenum">
              <a:rPr lang="en-GB" smtClean="0"/>
              <a:t>‹#›</a:t>
            </a:fld>
            <a:endParaRPr lang="en-GB"/>
          </a:p>
        </p:txBody>
      </p:sp>
    </p:spTree>
    <p:extLst>
      <p:ext uri="{BB962C8B-B14F-4D97-AF65-F5344CB8AC3E}">
        <p14:creationId xmlns:p14="http://schemas.microsoft.com/office/powerpoint/2010/main" val="337918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4C01E-2BCE-6423-E9F9-05CB2C01F5B1}"/>
              </a:ext>
            </a:extLst>
          </p:cNvPr>
          <p:cNvSpPr>
            <a:spLocks noGrp="1"/>
          </p:cNvSpPr>
          <p:nvPr>
            <p:ph type="title"/>
          </p:nvPr>
        </p:nvSpPr>
        <p:spPr/>
        <p:txBody>
          <a:bodyPr/>
          <a:lstStyle/>
          <a:p>
            <a:pPr algn="ctr"/>
            <a:endParaRPr lang="en-GB" b="1" dirty="0"/>
          </a:p>
        </p:txBody>
      </p:sp>
      <p:pic>
        <p:nvPicPr>
          <p:cNvPr id="3074" name="Picture 2" descr="BE ANXIOUS FOR NOTHING | Overcoming Anxiety &amp; Worry - Inspirational &amp;  Motivational Video - YouTube">
            <a:extLst>
              <a:ext uri="{FF2B5EF4-FFF2-40B4-BE49-F238E27FC236}">
                <a16:creationId xmlns:a16="http://schemas.microsoft.com/office/drawing/2014/main" id="{084A8852-6808-9643-BD91-8606DDED46B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3404" y="902680"/>
            <a:ext cx="7735712"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7449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74CD8-3DD4-731E-4DB7-33A4A00FDC54}"/>
              </a:ext>
            </a:extLst>
          </p:cNvPr>
          <p:cNvSpPr>
            <a:spLocks noGrp="1"/>
          </p:cNvSpPr>
          <p:nvPr>
            <p:ph type="title"/>
          </p:nvPr>
        </p:nvSpPr>
        <p:spPr/>
        <p:txBody>
          <a:bodyPr/>
          <a:lstStyle/>
          <a:p>
            <a:endParaRPr lang="en-GB"/>
          </a:p>
        </p:txBody>
      </p:sp>
      <p:pic>
        <p:nvPicPr>
          <p:cNvPr id="1026" name="Picture 2" descr="9781449457020: Keep Calm and Pray">
            <a:extLst>
              <a:ext uri="{FF2B5EF4-FFF2-40B4-BE49-F238E27FC236}">
                <a16:creationId xmlns:a16="http://schemas.microsoft.com/office/drawing/2014/main" id="{BDEF5461-FA76-A676-F05D-937153B193A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45570" y="618836"/>
            <a:ext cx="3886001" cy="53087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177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6943A-02CD-6607-1EE1-AC9E95CD7A9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F67370C-1A8E-BB08-9097-7B44E7C0A103}"/>
              </a:ext>
            </a:extLst>
          </p:cNvPr>
          <p:cNvSpPr>
            <a:spLocks noGrp="1"/>
          </p:cNvSpPr>
          <p:nvPr>
            <p:ph idx="1"/>
          </p:nvPr>
        </p:nvSpPr>
        <p:spPr>
          <a:xfrm>
            <a:off x="838200" y="828942"/>
            <a:ext cx="10515600" cy="5348021"/>
          </a:xfrm>
        </p:spPr>
        <p:txBody>
          <a:bodyPr>
            <a:normAutofit/>
          </a:bodyPr>
          <a:lstStyle/>
          <a:p>
            <a:r>
              <a:rPr lang="en-GB" sz="3600" dirty="0"/>
              <a:t>19.8% of UK population reported high levels of anxiety during 2018/19</a:t>
            </a:r>
          </a:p>
          <a:p>
            <a:r>
              <a:rPr lang="en-GB" sz="3600" dirty="0"/>
              <a:t>22.5 % of UK p</a:t>
            </a:r>
            <a:r>
              <a:rPr lang="en-GB" sz="3600" i="1" dirty="0"/>
              <a:t>o</a:t>
            </a:r>
            <a:r>
              <a:rPr lang="en-GB" sz="3600" dirty="0"/>
              <a:t>pulation reported high levels of anxiety during 2021/22</a:t>
            </a:r>
          </a:p>
          <a:p>
            <a:endParaRPr lang="en-GB" sz="3600" dirty="0"/>
          </a:p>
          <a:p>
            <a:r>
              <a:rPr lang="en-GB" sz="3600" dirty="0"/>
              <a:t>From July to September 2022  59.4% experience low or very low levels of anxiety</a:t>
            </a:r>
          </a:p>
          <a:p>
            <a:endParaRPr lang="en-GB" sz="3600" dirty="0"/>
          </a:p>
          <a:p>
            <a:r>
              <a:rPr lang="en-GB" sz="3600" dirty="0" err="1"/>
              <a:t>Source:mentalhealth.org.uk</a:t>
            </a:r>
            <a:endParaRPr lang="en-GB" sz="3600" dirty="0"/>
          </a:p>
        </p:txBody>
      </p:sp>
    </p:spTree>
    <p:extLst>
      <p:ext uri="{BB962C8B-B14F-4D97-AF65-F5344CB8AC3E}">
        <p14:creationId xmlns:p14="http://schemas.microsoft.com/office/powerpoint/2010/main" val="3153864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74CD8-3DD4-731E-4DB7-33A4A00FDC54}"/>
              </a:ext>
            </a:extLst>
          </p:cNvPr>
          <p:cNvSpPr>
            <a:spLocks noGrp="1"/>
          </p:cNvSpPr>
          <p:nvPr>
            <p:ph type="title"/>
          </p:nvPr>
        </p:nvSpPr>
        <p:spPr/>
        <p:txBody>
          <a:bodyPr/>
          <a:lstStyle/>
          <a:p>
            <a:endParaRPr lang="en-GB"/>
          </a:p>
        </p:txBody>
      </p:sp>
      <p:pic>
        <p:nvPicPr>
          <p:cNvPr id="1026" name="Picture 2" descr="9781449457020: Keep Calm and Pray">
            <a:extLst>
              <a:ext uri="{FF2B5EF4-FFF2-40B4-BE49-F238E27FC236}">
                <a16:creationId xmlns:a16="http://schemas.microsoft.com/office/drawing/2014/main" id="{BDEF5461-FA76-A676-F05D-937153B193A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45570" y="618836"/>
            <a:ext cx="3886001" cy="53087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751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DC000-78F6-61BC-905B-EC84AA7BFE6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9BDC2DB-860E-0A8F-C855-7E337481F165}"/>
              </a:ext>
            </a:extLst>
          </p:cNvPr>
          <p:cNvSpPr>
            <a:spLocks noGrp="1"/>
          </p:cNvSpPr>
          <p:nvPr>
            <p:ph idx="1"/>
          </p:nvPr>
        </p:nvSpPr>
        <p:spPr>
          <a:xfrm>
            <a:off x="299103" y="119641"/>
            <a:ext cx="11348815" cy="6486258"/>
          </a:xfrm>
        </p:spPr>
        <p:txBody>
          <a:bodyPr>
            <a:normAutofit/>
          </a:bodyPr>
          <a:lstStyle/>
          <a:p>
            <a:pPr algn="l"/>
            <a:r>
              <a:rPr lang="en-GB" sz="4000" b="0" i="0" dirty="0">
                <a:solidFill>
                  <a:srgbClr val="000000"/>
                </a:solidFill>
                <a:effectLst/>
                <a:latin typeface="system-ui"/>
              </a:rPr>
              <a:t>Philippians 4 v 7-10</a:t>
            </a:r>
          </a:p>
          <a:p>
            <a:pPr marL="0" indent="0" algn="l">
              <a:buNone/>
            </a:pPr>
            <a:r>
              <a:rPr lang="en-GB" sz="3600" b="0" i="0" dirty="0">
                <a:solidFill>
                  <a:srgbClr val="000000"/>
                </a:solidFill>
                <a:effectLst/>
                <a:latin typeface="system-ui"/>
              </a:rPr>
              <a:t>Rejoice in the Lord always. I will say it again: Rejoice! </a:t>
            </a:r>
            <a:r>
              <a:rPr lang="en-GB" sz="3600" b="1" i="0" baseline="30000" dirty="0">
                <a:solidFill>
                  <a:srgbClr val="000000"/>
                </a:solidFill>
                <a:effectLst/>
                <a:latin typeface="system-ui"/>
              </a:rPr>
              <a:t> </a:t>
            </a:r>
            <a:r>
              <a:rPr lang="en-GB" sz="3600" b="0" i="0" dirty="0">
                <a:solidFill>
                  <a:srgbClr val="000000"/>
                </a:solidFill>
                <a:effectLst/>
                <a:latin typeface="system-ui"/>
              </a:rPr>
              <a:t>Let your gentleness be evident to all. The Lord is near. </a:t>
            </a:r>
            <a:r>
              <a:rPr lang="en-GB" sz="3600" b="1" i="0" baseline="30000" dirty="0">
                <a:solidFill>
                  <a:srgbClr val="000000"/>
                </a:solidFill>
                <a:effectLst/>
                <a:latin typeface="system-ui"/>
              </a:rPr>
              <a:t> </a:t>
            </a:r>
            <a:r>
              <a:rPr lang="en-GB" sz="3600" b="0" i="0" dirty="0">
                <a:solidFill>
                  <a:srgbClr val="000000"/>
                </a:solidFill>
                <a:effectLst/>
                <a:latin typeface="system-ui"/>
              </a:rPr>
              <a:t>Do not be anxious about anything, but in everything, by prayer and petition, with thanksgiving, present your requests to God. And the peace of God, which transcends all understanding, will guard your hearts and your minds in Christ Jesus.</a:t>
            </a:r>
          </a:p>
          <a:p>
            <a:pPr marL="0" indent="0" algn="l">
              <a:buNone/>
            </a:pPr>
            <a:r>
              <a:rPr lang="en-GB" sz="3600" b="1" i="0" baseline="30000" dirty="0">
                <a:solidFill>
                  <a:srgbClr val="000000"/>
                </a:solidFill>
                <a:effectLst/>
                <a:latin typeface="system-ui"/>
              </a:rPr>
              <a:t> </a:t>
            </a:r>
            <a:r>
              <a:rPr lang="en-GB" sz="3600" b="0" i="0" dirty="0">
                <a:solidFill>
                  <a:srgbClr val="000000"/>
                </a:solidFill>
                <a:effectLst/>
                <a:latin typeface="system-ui"/>
              </a:rPr>
              <a:t>Finally, brothers, whatever is true, whatever is noble, whatever is right, whatever is pure, whatever is lovely, whatever is admirable—if anything is excellent or praiseworthy—think about such things. </a:t>
            </a:r>
            <a:endParaRPr lang="en-GB" sz="3600" dirty="0"/>
          </a:p>
        </p:txBody>
      </p:sp>
    </p:spTree>
    <p:extLst>
      <p:ext uri="{BB962C8B-B14F-4D97-AF65-F5344CB8AC3E}">
        <p14:creationId xmlns:p14="http://schemas.microsoft.com/office/powerpoint/2010/main" val="3260828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7AE83-1E97-DCDC-5CD0-D0090A5322AA}"/>
              </a:ext>
            </a:extLst>
          </p:cNvPr>
          <p:cNvSpPr>
            <a:spLocks noGrp="1"/>
          </p:cNvSpPr>
          <p:nvPr>
            <p:ph type="title"/>
          </p:nvPr>
        </p:nvSpPr>
        <p:spPr/>
        <p:txBody>
          <a:bodyPr>
            <a:normAutofit/>
          </a:bodyPr>
          <a:lstStyle/>
          <a:p>
            <a:endParaRPr lang="en-GB" sz="5400" b="1" dirty="0">
              <a:solidFill>
                <a:srgbClr val="00B0F0"/>
              </a:solidFill>
            </a:endParaRPr>
          </a:p>
        </p:txBody>
      </p:sp>
      <p:sp>
        <p:nvSpPr>
          <p:cNvPr id="3" name="Content Placeholder 2">
            <a:extLst>
              <a:ext uri="{FF2B5EF4-FFF2-40B4-BE49-F238E27FC236}">
                <a16:creationId xmlns:a16="http://schemas.microsoft.com/office/drawing/2014/main" id="{F8EB7127-584B-7771-08BC-48222E858DC3}"/>
              </a:ext>
            </a:extLst>
          </p:cNvPr>
          <p:cNvSpPr>
            <a:spLocks noGrp="1"/>
          </p:cNvSpPr>
          <p:nvPr>
            <p:ph idx="1"/>
          </p:nvPr>
        </p:nvSpPr>
        <p:spPr/>
        <p:txBody>
          <a:bodyPr>
            <a:normAutofit/>
          </a:bodyPr>
          <a:lstStyle/>
          <a:p>
            <a:pPr marL="0" indent="0">
              <a:buNone/>
            </a:pPr>
            <a:r>
              <a:rPr lang="en-GB" sz="4800" dirty="0">
                <a:solidFill>
                  <a:srgbClr val="00B0F0"/>
                </a:solidFill>
              </a:rPr>
              <a:t>C</a:t>
            </a:r>
            <a:r>
              <a:rPr lang="en-GB" sz="4800" dirty="0"/>
              <a:t>elebrate</a:t>
            </a:r>
          </a:p>
          <a:p>
            <a:pPr marL="0" indent="0">
              <a:buNone/>
            </a:pPr>
            <a:r>
              <a:rPr lang="en-GB" sz="3600" b="0" i="0" dirty="0">
                <a:solidFill>
                  <a:srgbClr val="000000"/>
                </a:solidFill>
                <a:effectLst/>
                <a:latin typeface="system-ui"/>
              </a:rPr>
              <a:t>Rejoice in the Lord always. I will say it again: Rejoice</a:t>
            </a:r>
            <a:r>
              <a:rPr lang="en-GB" sz="4800" b="0" i="0" dirty="0">
                <a:solidFill>
                  <a:srgbClr val="000000"/>
                </a:solidFill>
                <a:effectLst/>
                <a:latin typeface="system-ui"/>
              </a:rPr>
              <a:t>! </a:t>
            </a:r>
            <a:r>
              <a:rPr lang="en-GB" sz="4800" b="1" i="0" baseline="30000" dirty="0">
                <a:solidFill>
                  <a:srgbClr val="000000"/>
                </a:solidFill>
                <a:effectLst/>
                <a:latin typeface="system-ui"/>
              </a:rPr>
              <a:t> </a:t>
            </a:r>
            <a:endParaRPr lang="en-GB" sz="4800" dirty="0"/>
          </a:p>
          <a:p>
            <a:pPr marL="0" indent="0">
              <a:buNone/>
            </a:pPr>
            <a:endParaRPr lang="en-GB" sz="4800" dirty="0"/>
          </a:p>
        </p:txBody>
      </p:sp>
    </p:spTree>
    <p:extLst>
      <p:ext uri="{BB962C8B-B14F-4D97-AF65-F5344CB8AC3E}">
        <p14:creationId xmlns:p14="http://schemas.microsoft.com/office/powerpoint/2010/main" val="2527890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C6AED-4106-B028-C30B-BA4F1E41195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93704D8-6E15-2CCC-4ABF-91E1156182C8}"/>
              </a:ext>
            </a:extLst>
          </p:cNvPr>
          <p:cNvSpPr>
            <a:spLocks noGrp="1"/>
          </p:cNvSpPr>
          <p:nvPr>
            <p:ph idx="1"/>
          </p:nvPr>
        </p:nvSpPr>
        <p:spPr/>
        <p:txBody>
          <a:bodyPr>
            <a:normAutofit/>
          </a:bodyPr>
          <a:lstStyle/>
          <a:p>
            <a:pPr marL="0" indent="0">
              <a:buNone/>
            </a:pPr>
            <a:r>
              <a:rPr lang="en-GB" sz="5400" dirty="0">
                <a:solidFill>
                  <a:srgbClr val="00B0F0"/>
                </a:solidFill>
              </a:rPr>
              <a:t>A</a:t>
            </a:r>
            <a:r>
              <a:rPr lang="en-GB" sz="5400" dirty="0"/>
              <a:t>sk</a:t>
            </a:r>
          </a:p>
          <a:p>
            <a:pPr marL="0" indent="0">
              <a:buNone/>
            </a:pPr>
            <a:r>
              <a:rPr lang="en-GB" sz="3600" b="1" i="0" baseline="30000" dirty="0">
                <a:solidFill>
                  <a:srgbClr val="000000"/>
                </a:solidFill>
                <a:effectLst/>
                <a:latin typeface="system-ui"/>
              </a:rPr>
              <a:t> </a:t>
            </a:r>
            <a:r>
              <a:rPr lang="en-GB" sz="3600" b="0" i="0" dirty="0">
                <a:solidFill>
                  <a:srgbClr val="000000"/>
                </a:solidFill>
                <a:effectLst/>
                <a:latin typeface="system-ui"/>
              </a:rPr>
              <a:t>Do not be anxious about anything, but in everything, by prayer and petition, with thanksgiving, present your requests to God.</a:t>
            </a:r>
            <a:endParaRPr lang="en-GB" sz="3600" dirty="0"/>
          </a:p>
        </p:txBody>
      </p:sp>
    </p:spTree>
    <p:extLst>
      <p:ext uri="{BB962C8B-B14F-4D97-AF65-F5344CB8AC3E}">
        <p14:creationId xmlns:p14="http://schemas.microsoft.com/office/powerpoint/2010/main" val="286606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67F63-9B77-2CCF-3AEA-97B24D58040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C899C40-D77A-55C9-7426-82B8B9C85D31}"/>
              </a:ext>
            </a:extLst>
          </p:cNvPr>
          <p:cNvSpPr>
            <a:spLocks noGrp="1"/>
          </p:cNvSpPr>
          <p:nvPr>
            <p:ph idx="1"/>
          </p:nvPr>
        </p:nvSpPr>
        <p:spPr/>
        <p:txBody>
          <a:bodyPr>
            <a:normAutofit/>
          </a:bodyPr>
          <a:lstStyle/>
          <a:p>
            <a:pPr marL="0" indent="0">
              <a:buNone/>
            </a:pPr>
            <a:r>
              <a:rPr lang="en-GB" sz="5400" dirty="0">
                <a:solidFill>
                  <a:srgbClr val="00B0F0"/>
                </a:solidFill>
              </a:rPr>
              <a:t>L</a:t>
            </a:r>
            <a:r>
              <a:rPr lang="en-GB" sz="5400" dirty="0"/>
              <a:t>eave</a:t>
            </a:r>
          </a:p>
          <a:p>
            <a:pPr marL="0" indent="0">
              <a:buNone/>
            </a:pPr>
            <a:r>
              <a:rPr lang="en-GB" sz="3600" dirty="0">
                <a:solidFill>
                  <a:srgbClr val="000000"/>
                </a:solidFill>
                <a:latin typeface="system-ui"/>
              </a:rPr>
              <a:t>T</a:t>
            </a:r>
            <a:r>
              <a:rPr lang="en-GB" sz="3600" b="0" i="0" dirty="0">
                <a:solidFill>
                  <a:srgbClr val="000000"/>
                </a:solidFill>
                <a:effectLst/>
                <a:latin typeface="system-ui"/>
              </a:rPr>
              <a:t>he peace of God, which transcends all understanding, will guard your hearts and your minds in Christ Jesus.</a:t>
            </a:r>
          </a:p>
          <a:p>
            <a:pPr marL="0" indent="0">
              <a:buNone/>
            </a:pPr>
            <a:endParaRPr lang="en-GB" sz="5400" dirty="0"/>
          </a:p>
        </p:txBody>
      </p:sp>
    </p:spTree>
    <p:extLst>
      <p:ext uri="{BB962C8B-B14F-4D97-AF65-F5344CB8AC3E}">
        <p14:creationId xmlns:p14="http://schemas.microsoft.com/office/powerpoint/2010/main" val="1291485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A4CF4-EFEF-5637-AB4F-033B107312A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8EFD80D-5DA6-8668-D407-D57145A77471}"/>
              </a:ext>
            </a:extLst>
          </p:cNvPr>
          <p:cNvSpPr>
            <a:spLocks noGrp="1"/>
          </p:cNvSpPr>
          <p:nvPr>
            <p:ph idx="1"/>
          </p:nvPr>
        </p:nvSpPr>
        <p:spPr/>
        <p:txBody>
          <a:bodyPr>
            <a:normAutofit/>
          </a:bodyPr>
          <a:lstStyle/>
          <a:p>
            <a:pPr marL="0" indent="0">
              <a:buNone/>
            </a:pPr>
            <a:r>
              <a:rPr lang="en-GB" sz="5400" dirty="0">
                <a:solidFill>
                  <a:srgbClr val="00B0F0"/>
                </a:solidFill>
              </a:rPr>
              <a:t>M</a:t>
            </a:r>
            <a:r>
              <a:rPr lang="en-GB" sz="5400" dirty="0"/>
              <a:t>editate</a:t>
            </a:r>
          </a:p>
          <a:p>
            <a:pPr marL="0" indent="0">
              <a:buNone/>
            </a:pPr>
            <a:r>
              <a:rPr lang="en-GB" sz="3900" dirty="0">
                <a:solidFill>
                  <a:srgbClr val="000000"/>
                </a:solidFill>
                <a:latin typeface="system-ui"/>
              </a:rPr>
              <a:t>W</a:t>
            </a:r>
            <a:r>
              <a:rPr lang="en-GB" sz="3900" b="0" i="0" dirty="0">
                <a:solidFill>
                  <a:srgbClr val="000000"/>
                </a:solidFill>
                <a:effectLst/>
                <a:latin typeface="system-ui"/>
              </a:rPr>
              <a:t>hatever is true, whatever is noble, whatever is right, whatever is pure, whatever is lovely, whatever is admirable—if anything is excellent or praiseworthy—think about such things</a:t>
            </a:r>
            <a:endParaRPr lang="en-GB" sz="3900" dirty="0"/>
          </a:p>
          <a:p>
            <a:pPr marL="0" indent="0">
              <a:buNone/>
            </a:pPr>
            <a:endParaRPr lang="en-GB" sz="5400" dirty="0"/>
          </a:p>
          <a:p>
            <a:pPr marL="0" indent="0">
              <a:buNone/>
            </a:pPr>
            <a:endParaRPr lang="en-GB" sz="5400" dirty="0"/>
          </a:p>
        </p:txBody>
      </p:sp>
    </p:spTree>
    <p:extLst>
      <p:ext uri="{BB962C8B-B14F-4D97-AF65-F5344CB8AC3E}">
        <p14:creationId xmlns:p14="http://schemas.microsoft.com/office/powerpoint/2010/main" val="4288672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DC000-78F6-61BC-905B-EC84AA7BFE6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9BDC2DB-860E-0A8F-C855-7E337481F165}"/>
              </a:ext>
            </a:extLst>
          </p:cNvPr>
          <p:cNvSpPr>
            <a:spLocks noGrp="1"/>
          </p:cNvSpPr>
          <p:nvPr>
            <p:ph idx="1"/>
          </p:nvPr>
        </p:nvSpPr>
        <p:spPr>
          <a:xfrm>
            <a:off x="299103" y="119641"/>
            <a:ext cx="11348815" cy="6486258"/>
          </a:xfrm>
        </p:spPr>
        <p:txBody>
          <a:bodyPr>
            <a:normAutofit/>
          </a:bodyPr>
          <a:lstStyle/>
          <a:p>
            <a:pPr algn="l"/>
            <a:r>
              <a:rPr lang="en-GB" sz="4000" b="0" i="0" dirty="0">
                <a:solidFill>
                  <a:srgbClr val="000000"/>
                </a:solidFill>
                <a:effectLst/>
                <a:latin typeface="system-ui"/>
              </a:rPr>
              <a:t>Philippians 4 v 7-10</a:t>
            </a:r>
          </a:p>
          <a:p>
            <a:pPr marL="0" indent="0" algn="l">
              <a:buNone/>
            </a:pPr>
            <a:r>
              <a:rPr lang="en-GB" sz="3600" b="0" i="0" dirty="0">
                <a:solidFill>
                  <a:srgbClr val="000000"/>
                </a:solidFill>
                <a:effectLst/>
                <a:latin typeface="system-ui"/>
              </a:rPr>
              <a:t>Rejoice in the Lord always. I will say it again: Rejoice! </a:t>
            </a:r>
            <a:r>
              <a:rPr lang="en-GB" sz="3600" b="1" i="0" baseline="30000" dirty="0">
                <a:solidFill>
                  <a:srgbClr val="000000"/>
                </a:solidFill>
                <a:effectLst/>
                <a:latin typeface="system-ui"/>
              </a:rPr>
              <a:t> </a:t>
            </a:r>
            <a:r>
              <a:rPr lang="en-GB" sz="3600" b="0" i="0" dirty="0">
                <a:solidFill>
                  <a:srgbClr val="000000"/>
                </a:solidFill>
                <a:effectLst/>
                <a:latin typeface="system-ui"/>
              </a:rPr>
              <a:t>Let your gentleness be evident to all. The Lord is near. </a:t>
            </a:r>
            <a:r>
              <a:rPr lang="en-GB" sz="3600" b="1" i="0" baseline="30000" dirty="0">
                <a:solidFill>
                  <a:srgbClr val="000000"/>
                </a:solidFill>
                <a:effectLst/>
                <a:latin typeface="system-ui"/>
              </a:rPr>
              <a:t> </a:t>
            </a:r>
            <a:r>
              <a:rPr lang="en-GB" sz="3600" b="0" i="0" dirty="0">
                <a:solidFill>
                  <a:srgbClr val="000000"/>
                </a:solidFill>
                <a:effectLst/>
                <a:latin typeface="system-ui"/>
              </a:rPr>
              <a:t>Do not be anxious about anything, but in everything, by prayer and petition, with thanksgiving, present your requests to God. And the peace of God, which transcends all understanding, will guard your hearts and your minds in Christ Jesus.</a:t>
            </a:r>
          </a:p>
          <a:p>
            <a:pPr marL="0" indent="0" algn="l">
              <a:buNone/>
            </a:pPr>
            <a:r>
              <a:rPr lang="en-GB" sz="3600" b="1" i="0" baseline="30000" dirty="0">
                <a:solidFill>
                  <a:srgbClr val="000000"/>
                </a:solidFill>
                <a:effectLst/>
                <a:latin typeface="system-ui"/>
              </a:rPr>
              <a:t> </a:t>
            </a:r>
            <a:r>
              <a:rPr lang="en-GB" sz="3600" b="0" i="0" dirty="0">
                <a:solidFill>
                  <a:srgbClr val="000000"/>
                </a:solidFill>
                <a:effectLst/>
                <a:latin typeface="system-ui"/>
              </a:rPr>
              <a:t>Finally, brothers, whatever is true, whatever is noble, whatever is right, whatever is pure, whatever is lovely, whatever is admirable—if anything is excellent or praiseworthy—think about such things. </a:t>
            </a:r>
            <a:endParaRPr lang="en-GB" sz="3600" dirty="0"/>
          </a:p>
        </p:txBody>
      </p:sp>
    </p:spTree>
    <p:extLst>
      <p:ext uri="{BB962C8B-B14F-4D97-AF65-F5344CB8AC3E}">
        <p14:creationId xmlns:p14="http://schemas.microsoft.com/office/powerpoint/2010/main" val="3662295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5099</TotalTime>
  <Words>384</Words>
  <Application>Microsoft Macintosh PowerPoint</Application>
  <PresentationFormat>Widescreen</PresentationFormat>
  <Paragraphs>20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 !</dc:title>
  <dc:creator>j hodkinson</dc:creator>
  <cp:lastModifiedBy>Natasha Chadwick</cp:lastModifiedBy>
  <cp:revision>2</cp:revision>
  <dcterms:created xsi:type="dcterms:W3CDTF">2023-06-06T20:01:46Z</dcterms:created>
  <dcterms:modified xsi:type="dcterms:W3CDTF">2023-06-18T08:47:44Z</dcterms:modified>
</cp:coreProperties>
</file>